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handoutMasterIdLst>
    <p:handoutMasterId r:id="rId11"/>
  </p:handoutMasterIdLst>
  <p:sldIdLst>
    <p:sldId id="256" r:id="rId2"/>
    <p:sldId id="260" r:id="rId3"/>
    <p:sldId id="259" r:id="rId4"/>
    <p:sldId id="261" r:id="rId5"/>
    <p:sldId id="263" r:id="rId6"/>
    <p:sldId id="262" r:id="rId7"/>
    <p:sldId id="265" r:id="rId8"/>
    <p:sldId id="264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300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_rels/data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image" Target="../media/image2.JPG"/></Relationships>
</file>

<file path=ppt/diagrams/_rels/data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image" Target="../media/image5.jpeg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diagrams/_rels/data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image" Target="../media/image2.JPG"/></Relationships>
</file>

<file path=ppt/diagrams/_rels/data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image" Target="../media/image5.jpeg"/><Relationship Id="rId4" Type="http://schemas.openxmlformats.org/officeDocument/2006/relationships/image" Target="../media/image10.jpeg"/></Relationships>
</file>

<file path=ppt/diagrams/_rels/data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image" Target="../media/image2.JPG"/></Relationships>
</file>

<file path=ppt/diagrams/_rels/data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6.jpeg"/><Relationship Id="rId1" Type="http://schemas.openxmlformats.org/officeDocument/2006/relationships/image" Target="../media/image5.jpeg"/><Relationship Id="rId5" Type="http://schemas.openxmlformats.org/officeDocument/2006/relationships/image" Target="../media/image10.jpeg"/><Relationship Id="rId4" Type="http://schemas.openxmlformats.org/officeDocument/2006/relationships/image" Target="../media/image7.jpeg"/></Relationships>
</file>

<file path=ppt/diagrams/_rels/data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image" Target="../media/image2.JPG"/></Relationships>
</file>

<file path=ppt/diagrams/_rels/data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image" Target="../media/image2.JPG"/></Relationships>
</file>

<file path=ppt/diagrams/_rels/data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image" Target="../media/image2.JPG"/></Relationships>
</file>

<file path=ppt/diagrams/_rels/data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image" Target="../media/image2.JPG"/></Relationships>
</file>

<file path=ppt/diagrams/_rels/data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image" Target="../media/image2.JPG"/></Relationships>
</file>

<file path=ppt/diagrams/_rels/data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image" Target="../media/image5.jpeg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diagrams/_rels/drawing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image" Target="../media/image2.JPG"/></Relationships>
</file>

<file path=ppt/diagrams/_rels/drawing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image" Target="../media/image5.jpeg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diagrams/_rels/drawing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image" Target="../media/image2.JPG"/></Relationships>
</file>

<file path=ppt/diagrams/_rels/drawing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image" Target="../media/image5.jpeg"/><Relationship Id="rId4" Type="http://schemas.openxmlformats.org/officeDocument/2006/relationships/image" Target="../media/image10.jpeg"/></Relationships>
</file>

<file path=ppt/diagrams/_rels/drawing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image" Target="../media/image2.JPG"/></Relationships>
</file>

<file path=ppt/diagrams/_rels/drawing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6.jpeg"/><Relationship Id="rId1" Type="http://schemas.openxmlformats.org/officeDocument/2006/relationships/image" Target="../media/image5.jpeg"/><Relationship Id="rId5" Type="http://schemas.openxmlformats.org/officeDocument/2006/relationships/image" Target="../media/image10.jpeg"/><Relationship Id="rId4" Type="http://schemas.openxmlformats.org/officeDocument/2006/relationships/image" Target="../media/image7.jpeg"/></Relationships>
</file>

<file path=ppt/diagrams/_rels/drawing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image" Target="../media/image2.JPG"/></Relationships>
</file>

<file path=ppt/diagrams/_rels/drawing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image" Target="../media/image2.JPG"/></Relationships>
</file>

<file path=ppt/diagrams/_rels/drawing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image" Target="../media/image2.JPG"/></Relationships>
</file>

<file path=ppt/diagrams/_rels/drawing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image" Target="../media/image2.JPG"/></Relationships>
</file>

<file path=ppt/diagrams/_rels/drawing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image" Target="../media/image2.JPG"/></Relationships>
</file>

<file path=ppt/diagrams/_rels/drawing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image" Target="../media/image5.jpeg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81A0DCC-9C7F-4309-B2C3-F6EB8738A377}" type="doc">
      <dgm:prSet loTypeId="urn:microsoft.com/office/officeart/2005/8/layout/hierarchy3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GB"/>
        </a:p>
      </dgm:t>
    </dgm:pt>
    <dgm:pt modelId="{B69A6E21-0C0F-4E34-9B8A-FCD6B64AD771}">
      <dgm:prSet phldrT="[Text]"/>
      <dgm:spPr/>
      <dgm:t>
        <a:bodyPr/>
        <a:lstStyle/>
        <a:p>
          <a:r>
            <a:rPr lang="en-GB" dirty="0" err="1"/>
            <a:t>Regisztracio</a:t>
          </a:r>
          <a:r>
            <a:rPr lang="en-GB" dirty="0"/>
            <a:t> / </a:t>
          </a:r>
          <a:r>
            <a:rPr lang="en-GB" dirty="0" err="1"/>
            <a:t>Bejelentkezes</a:t>
          </a:r>
          <a:endParaRPr lang="en-GB" dirty="0"/>
        </a:p>
      </dgm:t>
    </dgm:pt>
    <dgm:pt modelId="{E71CF38B-EA97-4DE9-89DA-014EA8D87D36}" type="parTrans" cxnId="{9F6D96B2-D47E-4812-A1C9-42BF38AE1239}">
      <dgm:prSet/>
      <dgm:spPr/>
      <dgm:t>
        <a:bodyPr/>
        <a:lstStyle/>
        <a:p>
          <a:endParaRPr lang="en-GB"/>
        </a:p>
      </dgm:t>
    </dgm:pt>
    <dgm:pt modelId="{95EAE6AB-02BF-4E80-8363-CA951363451E}" type="sibTrans" cxnId="{9F6D96B2-D47E-4812-A1C9-42BF38AE1239}">
      <dgm:prSet/>
      <dgm:spPr/>
      <dgm:t>
        <a:bodyPr/>
        <a:lstStyle/>
        <a:p>
          <a:endParaRPr lang="en-GB"/>
        </a:p>
      </dgm:t>
    </dgm:pt>
    <dgm:pt modelId="{69712486-7170-4617-A0A8-9DEDCCA8729C}">
      <dgm:prSet phldrT="[Text]"/>
      <dgm:spPr/>
      <dgm:t>
        <a:bodyPr/>
        <a:lstStyle/>
        <a:p>
          <a:r>
            <a:rPr lang="en-GB" dirty="0" err="1"/>
            <a:t>Vasarolok</a:t>
          </a:r>
          <a:endParaRPr lang="en-GB" dirty="0"/>
        </a:p>
      </dgm:t>
    </dgm:pt>
    <dgm:pt modelId="{1A3B1ED2-B229-4178-8189-91AE4CBDC629}" type="parTrans" cxnId="{0173AFB6-3477-49D5-8E3C-FAAFF8447C95}">
      <dgm:prSet/>
      <dgm:spPr/>
      <dgm:t>
        <a:bodyPr/>
        <a:lstStyle/>
        <a:p>
          <a:endParaRPr lang="en-GB"/>
        </a:p>
      </dgm:t>
    </dgm:pt>
    <dgm:pt modelId="{97E75ACB-8EF8-427E-98CD-BBA88F61003E}" type="sibTrans" cxnId="{0173AFB6-3477-49D5-8E3C-FAAFF8447C95}">
      <dgm:prSet/>
      <dgm:spPr/>
      <dgm:t>
        <a:bodyPr/>
        <a:lstStyle/>
        <a:p>
          <a:endParaRPr lang="en-GB"/>
        </a:p>
      </dgm:t>
    </dgm:pt>
    <dgm:pt modelId="{BB23244B-51AB-421D-99FF-88C555C499A0}">
      <dgm:prSet phldrT="[Text]"/>
      <dgm:spPr/>
      <dgm:t>
        <a:bodyPr/>
        <a:lstStyle/>
        <a:p>
          <a:r>
            <a:rPr lang="en-GB" dirty="0" err="1"/>
            <a:t>Eladok</a:t>
          </a:r>
          <a:endParaRPr lang="en-GB" dirty="0"/>
        </a:p>
      </dgm:t>
    </dgm:pt>
    <dgm:pt modelId="{E3AC303E-4F2F-44C6-9F53-0B4FE82445D4}" type="parTrans" cxnId="{A67F2BF5-CF81-453D-AA2C-0392B12763D6}">
      <dgm:prSet/>
      <dgm:spPr/>
      <dgm:t>
        <a:bodyPr/>
        <a:lstStyle/>
        <a:p>
          <a:endParaRPr lang="en-GB"/>
        </a:p>
      </dgm:t>
    </dgm:pt>
    <dgm:pt modelId="{AB24E0B5-2E67-43CA-BEA1-2016F1522188}" type="sibTrans" cxnId="{A67F2BF5-CF81-453D-AA2C-0392B12763D6}">
      <dgm:prSet/>
      <dgm:spPr/>
      <dgm:t>
        <a:bodyPr/>
        <a:lstStyle/>
        <a:p>
          <a:endParaRPr lang="en-GB"/>
        </a:p>
      </dgm:t>
    </dgm:pt>
    <dgm:pt modelId="{FD214B81-EBD0-4377-AEC2-934BB16C7356}" type="pres">
      <dgm:prSet presAssocID="{981A0DCC-9C7F-4309-B2C3-F6EB8738A377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FF40E527-4F89-47E7-8850-1157530CC6B1}" type="pres">
      <dgm:prSet presAssocID="{B69A6E21-0C0F-4E34-9B8A-FCD6B64AD771}" presName="root" presStyleCnt="0"/>
      <dgm:spPr/>
    </dgm:pt>
    <dgm:pt modelId="{68A2EC89-F2B5-4687-9A43-F090BE7D4087}" type="pres">
      <dgm:prSet presAssocID="{B69A6E21-0C0F-4E34-9B8A-FCD6B64AD771}" presName="rootComposite" presStyleCnt="0"/>
      <dgm:spPr/>
    </dgm:pt>
    <dgm:pt modelId="{5F81376F-4D06-4D83-97A5-F1A87706FFE1}" type="pres">
      <dgm:prSet presAssocID="{B69A6E21-0C0F-4E34-9B8A-FCD6B64AD771}" presName="rootText" presStyleLbl="node1" presStyleIdx="0" presStyleCnt="3" custScaleX="15518" custScaleY="12238" custLinFactNeighborX="37199" custLinFactNeighborY="-64391"/>
      <dgm:spPr/>
    </dgm:pt>
    <dgm:pt modelId="{641C30C6-5B8C-47B2-9B82-40F60322E86A}" type="pres">
      <dgm:prSet presAssocID="{B69A6E21-0C0F-4E34-9B8A-FCD6B64AD771}" presName="rootConnector" presStyleLbl="node1" presStyleIdx="0" presStyleCnt="3"/>
      <dgm:spPr/>
    </dgm:pt>
    <dgm:pt modelId="{6F76144E-C74B-4C3A-90B4-C46FD1747CE4}" type="pres">
      <dgm:prSet presAssocID="{B69A6E21-0C0F-4E34-9B8A-FCD6B64AD771}" presName="childShape" presStyleCnt="0"/>
      <dgm:spPr/>
    </dgm:pt>
    <dgm:pt modelId="{68FFE268-685B-4C1E-A820-FC9E4E39A9C8}" type="pres">
      <dgm:prSet presAssocID="{69712486-7170-4617-A0A8-9DEDCCA8729C}" presName="root" presStyleCnt="0"/>
      <dgm:spPr/>
    </dgm:pt>
    <dgm:pt modelId="{BCB2438E-676B-4C17-8E96-2485434DF283}" type="pres">
      <dgm:prSet presAssocID="{69712486-7170-4617-A0A8-9DEDCCA8729C}" presName="rootComposite" presStyleCnt="0"/>
      <dgm:spPr/>
    </dgm:pt>
    <dgm:pt modelId="{48BAF858-2E17-4296-BD5A-590F98F88F11}" type="pres">
      <dgm:prSet presAssocID="{69712486-7170-4617-A0A8-9DEDCCA8729C}" presName="rootText" presStyleLbl="node1" presStyleIdx="1" presStyleCnt="3" custScaleX="15099" custScaleY="12091" custLinFactNeighborX="16870" custLinFactNeighborY="-64318"/>
      <dgm:spPr/>
    </dgm:pt>
    <dgm:pt modelId="{DE5744BD-DE14-4C70-AD39-2A0D9927EC9A}" type="pres">
      <dgm:prSet presAssocID="{69712486-7170-4617-A0A8-9DEDCCA8729C}" presName="rootConnector" presStyleLbl="node1" presStyleIdx="1" presStyleCnt="3"/>
      <dgm:spPr/>
    </dgm:pt>
    <dgm:pt modelId="{05F38E58-7CB3-45B5-B188-6A843D814BA5}" type="pres">
      <dgm:prSet presAssocID="{69712486-7170-4617-A0A8-9DEDCCA8729C}" presName="childShape" presStyleCnt="0"/>
      <dgm:spPr/>
    </dgm:pt>
    <dgm:pt modelId="{7A85D23E-5279-4893-873B-FEE8A57A31AD}" type="pres">
      <dgm:prSet presAssocID="{BB23244B-51AB-421D-99FF-88C555C499A0}" presName="root" presStyleCnt="0"/>
      <dgm:spPr/>
    </dgm:pt>
    <dgm:pt modelId="{BA7B31EC-F0BC-4F1A-946A-BF89C06CC5D7}" type="pres">
      <dgm:prSet presAssocID="{BB23244B-51AB-421D-99FF-88C555C499A0}" presName="rootComposite" presStyleCnt="0"/>
      <dgm:spPr/>
    </dgm:pt>
    <dgm:pt modelId="{16B6C072-8641-4FD5-B354-0B573E308D9C}" type="pres">
      <dgm:prSet presAssocID="{BB23244B-51AB-421D-99FF-88C555C499A0}" presName="rootText" presStyleLbl="node1" presStyleIdx="2" presStyleCnt="3" custScaleX="15099" custScaleY="12091" custLinFactNeighborX="-3581" custLinFactNeighborY="-64762"/>
      <dgm:spPr/>
    </dgm:pt>
    <dgm:pt modelId="{54B8C371-BA88-4A11-A88A-0FBF6FEACA16}" type="pres">
      <dgm:prSet presAssocID="{BB23244B-51AB-421D-99FF-88C555C499A0}" presName="rootConnector" presStyleLbl="node1" presStyleIdx="2" presStyleCnt="3"/>
      <dgm:spPr/>
    </dgm:pt>
    <dgm:pt modelId="{EE20FCAE-6EB6-4F28-88D2-15121C33FCA4}" type="pres">
      <dgm:prSet presAssocID="{BB23244B-51AB-421D-99FF-88C555C499A0}" presName="childShape" presStyleCnt="0"/>
      <dgm:spPr/>
    </dgm:pt>
  </dgm:ptLst>
  <dgm:cxnLst>
    <dgm:cxn modelId="{30C4E040-9571-4217-AE03-367CD27B57F9}" type="presOf" srcId="{69712486-7170-4617-A0A8-9DEDCCA8729C}" destId="{DE5744BD-DE14-4C70-AD39-2A0D9927EC9A}" srcOrd="1" destOrd="0" presId="urn:microsoft.com/office/officeart/2005/8/layout/hierarchy3"/>
    <dgm:cxn modelId="{84439172-3D7D-48F8-84B4-5A816E6C462D}" type="presOf" srcId="{BB23244B-51AB-421D-99FF-88C555C499A0}" destId="{16B6C072-8641-4FD5-B354-0B573E308D9C}" srcOrd="0" destOrd="0" presId="urn:microsoft.com/office/officeart/2005/8/layout/hierarchy3"/>
    <dgm:cxn modelId="{9EA33088-386D-4811-B95C-792B71BEA84D}" type="presOf" srcId="{69712486-7170-4617-A0A8-9DEDCCA8729C}" destId="{48BAF858-2E17-4296-BD5A-590F98F88F11}" srcOrd="0" destOrd="0" presId="urn:microsoft.com/office/officeart/2005/8/layout/hierarchy3"/>
    <dgm:cxn modelId="{294D56AC-DB92-47F6-86F4-BA17482D8A9D}" type="presOf" srcId="{B69A6E21-0C0F-4E34-9B8A-FCD6B64AD771}" destId="{5F81376F-4D06-4D83-97A5-F1A87706FFE1}" srcOrd="0" destOrd="0" presId="urn:microsoft.com/office/officeart/2005/8/layout/hierarchy3"/>
    <dgm:cxn modelId="{9F6D96B2-D47E-4812-A1C9-42BF38AE1239}" srcId="{981A0DCC-9C7F-4309-B2C3-F6EB8738A377}" destId="{B69A6E21-0C0F-4E34-9B8A-FCD6B64AD771}" srcOrd="0" destOrd="0" parTransId="{E71CF38B-EA97-4DE9-89DA-014EA8D87D36}" sibTransId="{95EAE6AB-02BF-4E80-8363-CA951363451E}"/>
    <dgm:cxn modelId="{0173AFB6-3477-49D5-8E3C-FAAFF8447C95}" srcId="{981A0DCC-9C7F-4309-B2C3-F6EB8738A377}" destId="{69712486-7170-4617-A0A8-9DEDCCA8729C}" srcOrd="1" destOrd="0" parTransId="{1A3B1ED2-B229-4178-8189-91AE4CBDC629}" sibTransId="{97E75ACB-8EF8-427E-98CD-BBA88F61003E}"/>
    <dgm:cxn modelId="{31D306C5-9C9E-4257-B447-27E8F6BFD752}" type="presOf" srcId="{981A0DCC-9C7F-4309-B2C3-F6EB8738A377}" destId="{FD214B81-EBD0-4377-AEC2-934BB16C7356}" srcOrd="0" destOrd="0" presId="urn:microsoft.com/office/officeart/2005/8/layout/hierarchy3"/>
    <dgm:cxn modelId="{36B18FD3-8626-4799-9444-006FA92E96FE}" type="presOf" srcId="{B69A6E21-0C0F-4E34-9B8A-FCD6B64AD771}" destId="{641C30C6-5B8C-47B2-9B82-40F60322E86A}" srcOrd="1" destOrd="0" presId="urn:microsoft.com/office/officeart/2005/8/layout/hierarchy3"/>
    <dgm:cxn modelId="{F773D7D4-F2D3-41B6-9144-C2CCA36C4726}" type="presOf" srcId="{BB23244B-51AB-421D-99FF-88C555C499A0}" destId="{54B8C371-BA88-4A11-A88A-0FBF6FEACA16}" srcOrd="1" destOrd="0" presId="urn:microsoft.com/office/officeart/2005/8/layout/hierarchy3"/>
    <dgm:cxn modelId="{A67F2BF5-CF81-453D-AA2C-0392B12763D6}" srcId="{981A0DCC-9C7F-4309-B2C3-F6EB8738A377}" destId="{BB23244B-51AB-421D-99FF-88C555C499A0}" srcOrd="2" destOrd="0" parTransId="{E3AC303E-4F2F-44C6-9F53-0B4FE82445D4}" sibTransId="{AB24E0B5-2E67-43CA-BEA1-2016F1522188}"/>
    <dgm:cxn modelId="{3D8CA655-C16E-4068-9744-710EC22BFF17}" type="presParOf" srcId="{FD214B81-EBD0-4377-AEC2-934BB16C7356}" destId="{FF40E527-4F89-47E7-8850-1157530CC6B1}" srcOrd="0" destOrd="0" presId="urn:microsoft.com/office/officeart/2005/8/layout/hierarchy3"/>
    <dgm:cxn modelId="{0B7F82F0-8C42-46C2-96E4-F097A12F7B65}" type="presParOf" srcId="{FF40E527-4F89-47E7-8850-1157530CC6B1}" destId="{68A2EC89-F2B5-4687-9A43-F090BE7D4087}" srcOrd="0" destOrd="0" presId="urn:microsoft.com/office/officeart/2005/8/layout/hierarchy3"/>
    <dgm:cxn modelId="{4431EDFC-45FA-4BCC-AA03-1D403A3C2871}" type="presParOf" srcId="{68A2EC89-F2B5-4687-9A43-F090BE7D4087}" destId="{5F81376F-4D06-4D83-97A5-F1A87706FFE1}" srcOrd="0" destOrd="0" presId="urn:microsoft.com/office/officeart/2005/8/layout/hierarchy3"/>
    <dgm:cxn modelId="{2EF20422-179F-4F94-BF22-3D9FEC47BF5F}" type="presParOf" srcId="{68A2EC89-F2B5-4687-9A43-F090BE7D4087}" destId="{641C30C6-5B8C-47B2-9B82-40F60322E86A}" srcOrd="1" destOrd="0" presId="urn:microsoft.com/office/officeart/2005/8/layout/hierarchy3"/>
    <dgm:cxn modelId="{A859D61A-E24E-4FBC-A9CE-FC3A743C1092}" type="presParOf" srcId="{FF40E527-4F89-47E7-8850-1157530CC6B1}" destId="{6F76144E-C74B-4C3A-90B4-C46FD1747CE4}" srcOrd="1" destOrd="0" presId="urn:microsoft.com/office/officeart/2005/8/layout/hierarchy3"/>
    <dgm:cxn modelId="{583EE00C-98EB-4C14-B090-2C45F7E5CDF4}" type="presParOf" srcId="{FD214B81-EBD0-4377-AEC2-934BB16C7356}" destId="{68FFE268-685B-4C1E-A820-FC9E4E39A9C8}" srcOrd="1" destOrd="0" presId="urn:microsoft.com/office/officeart/2005/8/layout/hierarchy3"/>
    <dgm:cxn modelId="{D2E93772-D95C-4F3E-BC6D-2044FD3D07AF}" type="presParOf" srcId="{68FFE268-685B-4C1E-A820-FC9E4E39A9C8}" destId="{BCB2438E-676B-4C17-8E96-2485434DF283}" srcOrd="0" destOrd="0" presId="urn:microsoft.com/office/officeart/2005/8/layout/hierarchy3"/>
    <dgm:cxn modelId="{7133B896-6A9B-46A4-9A86-020D477830F2}" type="presParOf" srcId="{BCB2438E-676B-4C17-8E96-2485434DF283}" destId="{48BAF858-2E17-4296-BD5A-590F98F88F11}" srcOrd="0" destOrd="0" presId="urn:microsoft.com/office/officeart/2005/8/layout/hierarchy3"/>
    <dgm:cxn modelId="{4D3878CD-57AF-45C5-B4D2-F04E8596D345}" type="presParOf" srcId="{BCB2438E-676B-4C17-8E96-2485434DF283}" destId="{DE5744BD-DE14-4C70-AD39-2A0D9927EC9A}" srcOrd="1" destOrd="0" presId="urn:microsoft.com/office/officeart/2005/8/layout/hierarchy3"/>
    <dgm:cxn modelId="{482DD345-65FB-42A1-8822-9E6ADAEAAF23}" type="presParOf" srcId="{68FFE268-685B-4C1E-A820-FC9E4E39A9C8}" destId="{05F38E58-7CB3-45B5-B188-6A843D814BA5}" srcOrd="1" destOrd="0" presId="urn:microsoft.com/office/officeart/2005/8/layout/hierarchy3"/>
    <dgm:cxn modelId="{3855E8E7-2E7F-4630-A0F2-B9DC78D15E0E}" type="presParOf" srcId="{FD214B81-EBD0-4377-AEC2-934BB16C7356}" destId="{7A85D23E-5279-4893-873B-FEE8A57A31AD}" srcOrd="2" destOrd="0" presId="urn:microsoft.com/office/officeart/2005/8/layout/hierarchy3"/>
    <dgm:cxn modelId="{4CA8C9E0-E12A-4CC3-BC2E-947F2493D85C}" type="presParOf" srcId="{7A85D23E-5279-4893-873B-FEE8A57A31AD}" destId="{BA7B31EC-F0BC-4F1A-946A-BF89C06CC5D7}" srcOrd="0" destOrd="0" presId="urn:microsoft.com/office/officeart/2005/8/layout/hierarchy3"/>
    <dgm:cxn modelId="{4E81A73D-B44F-4CB1-8972-0DD96EC22DFC}" type="presParOf" srcId="{BA7B31EC-F0BC-4F1A-946A-BF89C06CC5D7}" destId="{16B6C072-8641-4FD5-B354-0B573E308D9C}" srcOrd="0" destOrd="0" presId="urn:microsoft.com/office/officeart/2005/8/layout/hierarchy3"/>
    <dgm:cxn modelId="{F74A5907-2C59-4762-BCD2-E17333F26AF6}" type="presParOf" srcId="{BA7B31EC-F0BC-4F1A-946A-BF89C06CC5D7}" destId="{54B8C371-BA88-4A11-A88A-0FBF6FEACA16}" srcOrd="1" destOrd="0" presId="urn:microsoft.com/office/officeart/2005/8/layout/hierarchy3"/>
    <dgm:cxn modelId="{AC21056C-9F0D-4FDD-AE87-60B38091CFD4}" type="presParOf" srcId="{7A85D23E-5279-4893-873B-FEE8A57A31AD}" destId="{EE20FCAE-6EB6-4F28-88D2-15121C33FCA4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4A8A8E46-8EF4-4392-B6A9-8D801BDE3A3F}" type="doc">
      <dgm:prSet loTypeId="urn:microsoft.com/office/officeart/2005/8/layout/hierarchy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C0172508-DF87-4535-ADDF-2CF97D7F9E39}">
      <dgm:prSet phldrT="[Text]"/>
      <dgm:spPr/>
      <dgm:t>
        <a:bodyPr/>
        <a:lstStyle/>
        <a:p>
          <a:r>
            <a:rPr lang="en-GB" dirty="0" err="1"/>
            <a:t>Hirdetes</a:t>
          </a:r>
          <a:r>
            <a:rPr lang="en-GB" dirty="0"/>
            <a:t> </a:t>
          </a:r>
          <a:r>
            <a:rPr lang="en-GB" dirty="0" err="1"/>
            <a:t>feladasa</a:t>
          </a:r>
          <a:endParaRPr lang="en-GB" dirty="0"/>
        </a:p>
      </dgm:t>
    </dgm:pt>
    <dgm:pt modelId="{E833D29F-0E4F-4FBA-A75E-18E9E1D61DC4}" type="parTrans" cxnId="{2535D4EB-786F-4526-9E11-3627F2D5EEAD}">
      <dgm:prSet/>
      <dgm:spPr/>
      <dgm:t>
        <a:bodyPr/>
        <a:lstStyle/>
        <a:p>
          <a:endParaRPr lang="en-GB"/>
        </a:p>
      </dgm:t>
    </dgm:pt>
    <dgm:pt modelId="{51EAF10E-D726-4777-B365-E2FFEA3715B4}" type="sibTrans" cxnId="{2535D4EB-786F-4526-9E11-3627F2D5EEAD}">
      <dgm:prSet/>
      <dgm:spPr/>
      <dgm:t>
        <a:bodyPr/>
        <a:lstStyle/>
        <a:p>
          <a:endParaRPr lang="en-GB"/>
        </a:p>
      </dgm:t>
    </dgm:pt>
    <dgm:pt modelId="{5E3E4E5A-B8D6-4E95-8FAB-1C71F1E7B4DF}" type="pres">
      <dgm:prSet presAssocID="{4A8A8E46-8EF4-4392-B6A9-8D801BDE3A3F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6F35F774-7211-4EB0-9DFD-C6A706FF00D4}" type="pres">
      <dgm:prSet presAssocID="{C0172508-DF87-4535-ADDF-2CF97D7F9E39}" presName="root" presStyleCnt="0"/>
      <dgm:spPr/>
    </dgm:pt>
    <dgm:pt modelId="{35AE6F3F-096B-476B-B5E7-47542C9A5966}" type="pres">
      <dgm:prSet presAssocID="{C0172508-DF87-4535-ADDF-2CF97D7F9E39}" presName="rootComposite" presStyleCnt="0"/>
      <dgm:spPr/>
    </dgm:pt>
    <dgm:pt modelId="{B0924F3A-1917-47B6-A815-C42966690490}" type="pres">
      <dgm:prSet presAssocID="{C0172508-DF87-4535-ADDF-2CF97D7F9E39}" presName="rootText" presStyleLbl="node1" presStyleIdx="0" presStyleCnt="1" custLinFactY="200000" custLinFactNeighborX="87460" custLinFactNeighborY="237487"/>
      <dgm:spPr/>
    </dgm:pt>
    <dgm:pt modelId="{50213CB9-8300-4D8D-A77C-FCC58B08563F}" type="pres">
      <dgm:prSet presAssocID="{C0172508-DF87-4535-ADDF-2CF97D7F9E39}" presName="rootConnector" presStyleLbl="node1" presStyleIdx="0" presStyleCnt="1"/>
      <dgm:spPr/>
    </dgm:pt>
    <dgm:pt modelId="{9085FCA9-519A-492B-8C06-FC5430AB4F5F}" type="pres">
      <dgm:prSet presAssocID="{C0172508-DF87-4535-ADDF-2CF97D7F9E39}" presName="childShape" presStyleCnt="0"/>
      <dgm:spPr/>
    </dgm:pt>
  </dgm:ptLst>
  <dgm:cxnLst>
    <dgm:cxn modelId="{693E210B-2105-4544-AE8F-9A9BAA999298}" type="presOf" srcId="{4A8A8E46-8EF4-4392-B6A9-8D801BDE3A3F}" destId="{5E3E4E5A-B8D6-4E95-8FAB-1C71F1E7B4DF}" srcOrd="0" destOrd="0" presId="urn:microsoft.com/office/officeart/2005/8/layout/hierarchy3"/>
    <dgm:cxn modelId="{29FB03A6-9E0A-4407-863A-B8C3A67241CF}" type="presOf" srcId="{C0172508-DF87-4535-ADDF-2CF97D7F9E39}" destId="{50213CB9-8300-4D8D-A77C-FCC58B08563F}" srcOrd="1" destOrd="0" presId="urn:microsoft.com/office/officeart/2005/8/layout/hierarchy3"/>
    <dgm:cxn modelId="{D48481EA-E954-4D80-A009-48F4FDDEE9E0}" type="presOf" srcId="{C0172508-DF87-4535-ADDF-2CF97D7F9E39}" destId="{B0924F3A-1917-47B6-A815-C42966690490}" srcOrd="0" destOrd="0" presId="urn:microsoft.com/office/officeart/2005/8/layout/hierarchy3"/>
    <dgm:cxn modelId="{2535D4EB-786F-4526-9E11-3627F2D5EEAD}" srcId="{4A8A8E46-8EF4-4392-B6A9-8D801BDE3A3F}" destId="{C0172508-DF87-4535-ADDF-2CF97D7F9E39}" srcOrd="0" destOrd="0" parTransId="{E833D29F-0E4F-4FBA-A75E-18E9E1D61DC4}" sibTransId="{51EAF10E-D726-4777-B365-E2FFEA3715B4}"/>
    <dgm:cxn modelId="{AEBB6CD5-19B5-439A-9924-8F5D02693F14}" type="presParOf" srcId="{5E3E4E5A-B8D6-4E95-8FAB-1C71F1E7B4DF}" destId="{6F35F774-7211-4EB0-9DFD-C6A706FF00D4}" srcOrd="0" destOrd="0" presId="urn:microsoft.com/office/officeart/2005/8/layout/hierarchy3"/>
    <dgm:cxn modelId="{2854E790-689E-47C5-8C9F-8CD35BDB2036}" type="presParOf" srcId="{6F35F774-7211-4EB0-9DFD-C6A706FF00D4}" destId="{35AE6F3F-096B-476B-B5E7-47542C9A5966}" srcOrd="0" destOrd="0" presId="urn:microsoft.com/office/officeart/2005/8/layout/hierarchy3"/>
    <dgm:cxn modelId="{3CB28623-73EA-41C7-90BD-137CBCD36A56}" type="presParOf" srcId="{35AE6F3F-096B-476B-B5E7-47542C9A5966}" destId="{B0924F3A-1917-47B6-A815-C42966690490}" srcOrd="0" destOrd="0" presId="urn:microsoft.com/office/officeart/2005/8/layout/hierarchy3"/>
    <dgm:cxn modelId="{0AFF25AD-DD79-4509-B4AE-4F127085B956}" type="presParOf" srcId="{35AE6F3F-096B-476B-B5E7-47542C9A5966}" destId="{50213CB9-8300-4D8D-A77C-FCC58B08563F}" srcOrd="1" destOrd="0" presId="urn:microsoft.com/office/officeart/2005/8/layout/hierarchy3"/>
    <dgm:cxn modelId="{9D7EEE9D-4390-4B12-8FB3-F4F6E3549D0C}" type="presParOf" srcId="{6F35F774-7211-4EB0-9DFD-C6A706FF00D4}" destId="{9085FCA9-519A-492B-8C06-FC5430AB4F5F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BD1C9DAA-6210-4F6F-A9A4-42A9392B9F0F}" type="doc">
      <dgm:prSet loTypeId="urn:microsoft.com/office/officeart/2008/layout/BubblePictureLis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17809214-B6D3-406E-8B07-C794902A8653}">
      <dgm:prSet phldrT="[Text]"/>
      <dgm:spPr/>
      <dgm:t>
        <a:bodyPr/>
        <a:lstStyle/>
        <a:p>
          <a:r>
            <a:rPr lang="en-GB" dirty="0"/>
            <a:t>.</a:t>
          </a:r>
        </a:p>
      </dgm:t>
    </dgm:pt>
    <dgm:pt modelId="{5069D834-2DE0-47AD-9300-0B4C2B1797EC}" type="parTrans" cxnId="{B7636CDF-6EAB-488F-9FD3-141E3E9B08F0}">
      <dgm:prSet/>
      <dgm:spPr/>
      <dgm:t>
        <a:bodyPr/>
        <a:lstStyle/>
        <a:p>
          <a:endParaRPr lang="en-GB"/>
        </a:p>
      </dgm:t>
    </dgm:pt>
    <dgm:pt modelId="{6CF39AD6-D040-4DE3-9B06-E102AFB23B97}" type="sibTrans" cxnId="{B7636CDF-6EAB-488F-9FD3-141E3E9B08F0}">
      <dgm:prSet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</dgm:spPr>
      <dgm:t>
        <a:bodyPr/>
        <a:lstStyle/>
        <a:p>
          <a:endParaRPr lang="en-GB"/>
        </a:p>
      </dgm:t>
    </dgm:pt>
    <dgm:pt modelId="{A6B77C4D-8091-470F-9D34-9DEE1765557C}">
      <dgm:prSet phldrT="[Text]"/>
      <dgm:spPr/>
      <dgm:t>
        <a:bodyPr/>
        <a:lstStyle/>
        <a:p>
          <a:endParaRPr lang="en-GB" dirty="0"/>
        </a:p>
      </dgm:t>
    </dgm:pt>
    <dgm:pt modelId="{E9087D5B-1B15-4819-B843-D2015D7902D6}" type="parTrans" cxnId="{9A0A79A3-5759-4525-9711-AEBD3FDCB60C}">
      <dgm:prSet/>
      <dgm:spPr/>
      <dgm:t>
        <a:bodyPr/>
        <a:lstStyle/>
        <a:p>
          <a:endParaRPr lang="en-GB"/>
        </a:p>
      </dgm:t>
    </dgm:pt>
    <dgm:pt modelId="{B03F4ED7-A608-4B68-9D41-343AB8AE9CDB}" type="sibTrans" cxnId="{9A0A79A3-5759-4525-9711-AEBD3FDCB60C}">
      <dgm:prSet/>
      <dgm:spPr/>
      <dgm:t>
        <a:bodyPr/>
        <a:lstStyle/>
        <a:p>
          <a:endParaRPr lang="en-GB"/>
        </a:p>
      </dgm:t>
    </dgm:pt>
    <dgm:pt modelId="{F983310C-D7A3-44E6-B15F-3C15FBBF317C}">
      <dgm:prSet phldrT="[Text]"/>
      <dgm:spPr/>
      <dgm:t>
        <a:bodyPr/>
        <a:lstStyle/>
        <a:p>
          <a:endParaRPr lang="en-GB" dirty="0"/>
        </a:p>
      </dgm:t>
    </dgm:pt>
    <dgm:pt modelId="{8210E392-96B9-4884-B570-0280B50F734B}" type="parTrans" cxnId="{C45A0936-80A8-4D1E-A7D4-A7F0281627E0}">
      <dgm:prSet/>
      <dgm:spPr/>
      <dgm:t>
        <a:bodyPr/>
        <a:lstStyle/>
        <a:p>
          <a:endParaRPr lang="en-GB"/>
        </a:p>
      </dgm:t>
    </dgm:pt>
    <dgm:pt modelId="{FC226818-FC3D-48ED-B19C-EA9DEE503A76}" type="sibTrans" cxnId="{C45A0936-80A8-4D1E-A7D4-A7F0281627E0}">
      <dgm:prSet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6000" r="-16000"/>
          </a:stretch>
        </a:blipFill>
      </dgm:spPr>
      <dgm:t>
        <a:bodyPr/>
        <a:lstStyle/>
        <a:p>
          <a:endParaRPr lang="en-GB"/>
        </a:p>
      </dgm:t>
    </dgm:pt>
    <dgm:pt modelId="{A056FCCD-EA2E-4478-82B0-A94C4E12FC64}" type="pres">
      <dgm:prSet presAssocID="{BD1C9DAA-6210-4F6F-A9A4-42A9392B9F0F}" presName="Name0" presStyleCnt="0">
        <dgm:presLayoutVars>
          <dgm:chMax val="8"/>
          <dgm:chPref val="8"/>
          <dgm:dir/>
        </dgm:presLayoutVars>
      </dgm:prSet>
      <dgm:spPr/>
    </dgm:pt>
    <dgm:pt modelId="{9509672C-BB77-4954-8724-35AC2E8F7D52}" type="pres">
      <dgm:prSet presAssocID="{17809214-B6D3-406E-8B07-C794902A8653}" presName="parent_text_1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A8650A8C-2CD0-4530-87E3-36E0123B73F5}" type="pres">
      <dgm:prSet presAssocID="{17809214-B6D3-406E-8B07-C794902A8653}" presName="image_accent_1" presStyleCnt="0"/>
      <dgm:spPr/>
    </dgm:pt>
    <dgm:pt modelId="{14F4CB58-50C4-41E1-9C81-F896DA68AFFA}" type="pres">
      <dgm:prSet presAssocID="{17809214-B6D3-406E-8B07-C794902A8653}" presName="imageAccentRepeatNode" presStyleLbl="alignNode1" presStyleIdx="0" presStyleCnt="6" custFlipVert="1" custFlipHor="1" custScaleX="14829" custScaleY="27178" custLinFactNeighborX="-71011" custLinFactNeighborY="-76742"/>
      <dgm:spPr/>
    </dgm:pt>
    <dgm:pt modelId="{32A76452-84C0-488F-A944-10B2A2C79241}" type="pres">
      <dgm:prSet presAssocID="{17809214-B6D3-406E-8B07-C794902A8653}" presName="accent_1" presStyleLbl="alignNode1" presStyleIdx="1" presStyleCnt="6" custLinFactX="-128762" custLinFactY="9071" custLinFactNeighborX="-200000" custLinFactNeighborY="100000"/>
      <dgm:spPr/>
    </dgm:pt>
    <dgm:pt modelId="{871013A4-AB27-482C-B7C8-D0DC00A38C69}" type="pres">
      <dgm:prSet presAssocID="{6CF39AD6-D040-4DE3-9B06-E102AFB23B97}" presName="image_1" presStyleCnt="0"/>
      <dgm:spPr/>
    </dgm:pt>
    <dgm:pt modelId="{35A2D50A-D433-4DCB-BCB2-F9D49270064B}" type="pres">
      <dgm:prSet presAssocID="{6CF39AD6-D040-4DE3-9B06-E102AFB23B97}" presName="imageRepeatNode" presStyleLbl="fgImgPlace1" presStyleIdx="0" presStyleCnt="3" custScaleX="115056" custScaleY="113808" custLinFactNeighborX="-46268" custLinFactNeighborY="-61224"/>
      <dgm:spPr/>
    </dgm:pt>
    <dgm:pt modelId="{63E91271-DAE6-4B72-957F-7A6A7AFC5985}" type="pres">
      <dgm:prSet presAssocID="{A6B77C4D-8091-470F-9D34-9DEE1765557C}" presName="parent_text_2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E5520170-6308-4BE1-B36A-79C9438F661C}" type="pres">
      <dgm:prSet presAssocID="{A6B77C4D-8091-470F-9D34-9DEE1765557C}" presName="image_accent_2" presStyleCnt="0"/>
      <dgm:spPr/>
    </dgm:pt>
    <dgm:pt modelId="{A256A7C1-EE79-4371-84F3-5CAA747840BE}" type="pres">
      <dgm:prSet presAssocID="{A6B77C4D-8091-470F-9D34-9DEE1765557C}" presName="imageAccentRepeatNode" presStyleLbl="alignNode1" presStyleIdx="2" presStyleCnt="6" custFlipVert="0" custFlipHor="0" custScaleX="17396" custScaleY="17400" custLinFactX="-60376" custLinFactNeighborX="-100000" custLinFactNeighborY="11763"/>
      <dgm:spPr/>
    </dgm:pt>
    <dgm:pt modelId="{39832D6B-F3A4-4030-8F3D-A591412FBCBC}" type="pres">
      <dgm:prSet presAssocID="{B03F4ED7-A608-4B68-9D41-343AB8AE9CDB}" presName="image_2" presStyleCnt="0"/>
      <dgm:spPr/>
    </dgm:pt>
    <dgm:pt modelId="{D6DD2885-5DD6-4CE8-9479-8EFA4FBD54EE}" type="pres">
      <dgm:prSet presAssocID="{B03F4ED7-A608-4B68-9D41-343AB8AE9CDB}" presName="imageRepeatNode" presStyleLbl="fgImgPlace1" presStyleIdx="1" presStyleCnt="3" custScaleX="15376" custScaleY="14472" custLinFactX="-83004" custLinFactNeighborX="-100000" custLinFactNeighborY="11554"/>
      <dgm:spPr/>
    </dgm:pt>
    <dgm:pt modelId="{46A0F116-6B64-45CB-885C-4313BC7160CF}" type="pres">
      <dgm:prSet presAssocID="{F983310C-D7A3-44E6-B15F-3C15FBBF317C}" presName="image_accent_3" presStyleCnt="0"/>
      <dgm:spPr/>
    </dgm:pt>
    <dgm:pt modelId="{ACACEA3A-6D08-4DE4-B6D7-A6103B76D9A6}" type="pres">
      <dgm:prSet presAssocID="{F983310C-D7A3-44E6-B15F-3C15FBBF317C}" presName="imageAccentRepeatNode" presStyleLbl="alignNode1" presStyleIdx="3" presStyleCnt="6" custFlipVert="1" custFlipHor="0" custScaleX="13573" custScaleY="13568" custLinFactX="-6264" custLinFactY="7050" custLinFactNeighborX="-100000" custLinFactNeighborY="100000"/>
      <dgm:spPr/>
    </dgm:pt>
    <dgm:pt modelId="{50CE6738-0575-4103-B2AB-354CBAE93E6F}" type="pres">
      <dgm:prSet presAssocID="{F983310C-D7A3-44E6-B15F-3C15FBBF317C}" presName="parent_text_3" presStyleLbl="revTx" presStyleIdx="2" presStyleCnt="3" custScaleX="84321" custScaleY="82441" custLinFactX="-62040" custLinFactNeighborX="-100000" custLinFactNeighborY="-18306">
        <dgm:presLayoutVars>
          <dgm:chMax val="0"/>
          <dgm:chPref val="0"/>
          <dgm:bulletEnabled val="1"/>
        </dgm:presLayoutVars>
      </dgm:prSet>
      <dgm:spPr/>
    </dgm:pt>
    <dgm:pt modelId="{8819BC68-0B46-4707-BA84-DFDB35114523}" type="pres">
      <dgm:prSet presAssocID="{F983310C-D7A3-44E6-B15F-3C15FBBF317C}" presName="accent_2" presStyleLbl="alignNode1" presStyleIdx="4" presStyleCnt="6" custScaleX="23260" custScaleY="20221" custLinFactX="-200000" custLinFactY="204515" custLinFactNeighborX="-272985" custLinFactNeighborY="300000"/>
      <dgm:spPr/>
    </dgm:pt>
    <dgm:pt modelId="{9D83E99D-6F28-479D-9EF8-57DCA4D34FD3}" type="pres">
      <dgm:prSet presAssocID="{F983310C-D7A3-44E6-B15F-3C15FBBF317C}" presName="accent_3" presStyleLbl="alignNode1" presStyleIdx="5" presStyleCnt="6" custFlipVert="1" custFlipHor="1" custScaleX="55183" custScaleY="55247" custLinFactX="-347276" custLinFactY="-73086" custLinFactNeighborX="-400000" custLinFactNeighborY="-100000"/>
      <dgm:spPr/>
    </dgm:pt>
    <dgm:pt modelId="{BD4CF313-E24B-4EAE-A0BC-2766FF4FA8EE}" type="pres">
      <dgm:prSet presAssocID="{FC226818-FC3D-48ED-B19C-EA9DEE503A76}" presName="image_3" presStyleCnt="0"/>
      <dgm:spPr/>
    </dgm:pt>
    <dgm:pt modelId="{65415D49-8958-4679-84D4-7E7B9C8CF8D5}" type="pres">
      <dgm:prSet presAssocID="{FC226818-FC3D-48ED-B19C-EA9DEE503A76}" presName="imageRepeatNode" presStyleLbl="fgImgPlace1" presStyleIdx="2" presStyleCnt="3" custScaleX="178447" custScaleY="182805" custLinFactNeighborX="60507" custLinFactNeighborY="26545"/>
      <dgm:spPr/>
    </dgm:pt>
  </dgm:ptLst>
  <dgm:cxnLst>
    <dgm:cxn modelId="{3B07E92D-0A99-42D6-950F-D29008266CA1}" type="presOf" srcId="{17809214-B6D3-406E-8B07-C794902A8653}" destId="{9509672C-BB77-4954-8724-35AC2E8F7D52}" srcOrd="0" destOrd="0" presId="urn:microsoft.com/office/officeart/2008/layout/BubblePictureList"/>
    <dgm:cxn modelId="{C45A0936-80A8-4D1E-A7D4-A7F0281627E0}" srcId="{BD1C9DAA-6210-4F6F-A9A4-42A9392B9F0F}" destId="{F983310C-D7A3-44E6-B15F-3C15FBBF317C}" srcOrd="2" destOrd="0" parTransId="{8210E392-96B9-4884-B570-0280B50F734B}" sibTransId="{FC226818-FC3D-48ED-B19C-EA9DEE503A76}"/>
    <dgm:cxn modelId="{18971C40-58A1-4235-9CEB-BF9625780CD3}" type="presOf" srcId="{6CF39AD6-D040-4DE3-9B06-E102AFB23B97}" destId="{35A2D50A-D433-4DCB-BCB2-F9D49270064B}" srcOrd="0" destOrd="0" presId="urn:microsoft.com/office/officeart/2008/layout/BubblePictureList"/>
    <dgm:cxn modelId="{42A29B49-0296-42D3-9A24-0402180409CB}" type="presOf" srcId="{FC226818-FC3D-48ED-B19C-EA9DEE503A76}" destId="{65415D49-8958-4679-84D4-7E7B9C8CF8D5}" srcOrd="0" destOrd="0" presId="urn:microsoft.com/office/officeart/2008/layout/BubblePictureList"/>
    <dgm:cxn modelId="{0A6A9B6A-3781-4D70-A344-B322590C6A83}" type="presOf" srcId="{F983310C-D7A3-44E6-B15F-3C15FBBF317C}" destId="{50CE6738-0575-4103-B2AB-354CBAE93E6F}" srcOrd="0" destOrd="0" presId="urn:microsoft.com/office/officeart/2008/layout/BubblePictureList"/>
    <dgm:cxn modelId="{3405B99B-8145-4D91-A09B-D0C9BCF96136}" type="presOf" srcId="{B03F4ED7-A608-4B68-9D41-343AB8AE9CDB}" destId="{D6DD2885-5DD6-4CE8-9479-8EFA4FBD54EE}" srcOrd="0" destOrd="0" presId="urn:microsoft.com/office/officeart/2008/layout/BubblePictureList"/>
    <dgm:cxn modelId="{9A0A79A3-5759-4525-9711-AEBD3FDCB60C}" srcId="{BD1C9DAA-6210-4F6F-A9A4-42A9392B9F0F}" destId="{A6B77C4D-8091-470F-9D34-9DEE1765557C}" srcOrd="1" destOrd="0" parTransId="{E9087D5B-1B15-4819-B843-D2015D7902D6}" sibTransId="{B03F4ED7-A608-4B68-9D41-343AB8AE9CDB}"/>
    <dgm:cxn modelId="{4C2201CF-B9FA-44F4-9DC6-76259AC6067D}" type="presOf" srcId="{BD1C9DAA-6210-4F6F-A9A4-42A9392B9F0F}" destId="{A056FCCD-EA2E-4478-82B0-A94C4E12FC64}" srcOrd="0" destOrd="0" presId="urn:microsoft.com/office/officeart/2008/layout/BubblePictureList"/>
    <dgm:cxn modelId="{B7636CDF-6EAB-488F-9FD3-141E3E9B08F0}" srcId="{BD1C9DAA-6210-4F6F-A9A4-42A9392B9F0F}" destId="{17809214-B6D3-406E-8B07-C794902A8653}" srcOrd="0" destOrd="0" parTransId="{5069D834-2DE0-47AD-9300-0B4C2B1797EC}" sibTransId="{6CF39AD6-D040-4DE3-9B06-E102AFB23B97}"/>
    <dgm:cxn modelId="{B45D42ED-87B4-41D7-B00A-8E17FB7AC8FD}" type="presOf" srcId="{A6B77C4D-8091-470F-9D34-9DEE1765557C}" destId="{63E91271-DAE6-4B72-957F-7A6A7AFC5985}" srcOrd="0" destOrd="0" presId="urn:microsoft.com/office/officeart/2008/layout/BubblePictureList"/>
    <dgm:cxn modelId="{4F8803E1-AC20-4642-8D36-A534D0BF726C}" type="presParOf" srcId="{A056FCCD-EA2E-4478-82B0-A94C4E12FC64}" destId="{9509672C-BB77-4954-8724-35AC2E8F7D52}" srcOrd="0" destOrd="0" presId="urn:microsoft.com/office/officeart/2008/layout/BubblePictureList"/>
    <dgm:cxn modelId="{429AC4BA-997E-4EF7-8511-1A82C120B7FE}" type="presParOf" srcId="{A056FCCD-EA2E-4478-82B0-A94C4E12FC64}" destId="{A8650A8C-2CD0-4530-87E3-36E0123B73F5}" srcOrd="1" destOrd="0" presId="urn:microsoft.com/office/officeart/2008/layout/BubblePictureList"/>
    <dgm:cxn modelId="{B6BB7F14-A258-49C2-881E-ABD3D319856B}" type="presParOf" srcId="{A8650A8C-2CD0-4530-87E3-36E0123B73F5}" destId="{14F4CB58-50C4-41E1-9C81-F896DA68AFFA}" srcOrd="0" destOrd="0" presId="urn:microsoft.com/office/officeart/2008/layout/BubblePictureList"/>
    <dgm:cxn modelId="{4D187F9E-BC6B-4A5A-999E-FED01DF0AB96}" type="presParOf" srcId="{A056FCCD-EA2E-4478-82B0-A94C4E12FC64}" destId="{32A76452-84C0-488F-A944-10B2A2C79241}" srcOrd="2" destOrd="0" presId="urn:microsoft.com/office/officeart/2008/layout/BubblePictureList"/>
    <dgm:cxn modelId="{9A97D277-7D12-4CCA-87E7-1C5D4DC34A81}" type="presParOf" srcId="{A056FCCD-EA2E-4478-82B0-A94C4E12FC64}" destId="{871013A4-AB27-482C-B7C8-D0DC00A38C69}" srcOrd="3" destOrd="0" presId="urn:microsoft.com/office/officeart/2008/layout/BubblePictureList"/>
    <dgm:cxn modelId="{D9A06490-96B1-45DC-85D4-E297E979DA61}" type="presParOf" srcId="{871013A4-AB27-482C-B7C8-D0DC00A38C69}" destId="{35A2D50A-D433-4DCB-BCB2-F9D49270064B}" srcOrd="0" destOrd="0" presId="urn:microsoft.com/office/officeart/2008/layout/BubblePictureList"/>
    <dgm:cxn modelId="{E0517432-8490-4D9C-9566-2DF4FEA8B7ED}" type="presParOf" srcId="{A056FCCD-EA2E-4478-82B0-A94C4E12FC64}" destId="{63E91271-DAE6-4B72-957F-7A6A7AFC5985}" srcOrd="4" destOrd="0" presId="urn:microsoft.com/office/officeart/2008/layout/BubblePictureList"/>
    <dgm:cxn modelId="{72D076DD-6462-4809-B039-D5176E85EE4A}" type="presParOf" srcId="{A056FCCD-EA2E-4478-82B0-A94C4E12FC64}" destId="{E5520170-6308-4BE1-B36A-79C9438F661C}" srcOrd="5" destOrd="0" presId="urn:microsoft.com/office/officeart/2008/layout/BubblePictureList"/>
    <dgm:cxn modelId="{F3430827-94B9-4D7F-A9CC-EAEF5FEEED75}" type="presParOf" srcId="{E5520170-6308-4BE1-B36A-79C9438F661C}" destId="{A256A7C1-EE79-4371-84F3-5CAA747840BE}" srcOrd="0" destOrd="0" presId="urn:microsoft.com/office/officeart/2008/layout/BubblePictureList"/>
    <dgm:cxn modelId="{5B5761AC-5C99-4BB5-B2F7-890A8ED63EC4}" type="presParOf" srcId="{A056FCCD-EA2E-4478-82B0-A94C4E12FC64}" destId="{39832D6B-F3A4-4030-8F3D-A591412FBCBC}" srcOrd="6" destOrd="0" presId="urn:microsoft.com/office/officeart/2008/layout/BubblePictureList"/>
    <dgm:cxn modelId="{F0FE2C1D-41B2-4310-B33E-E1C56D37B195}" type="presParOf" srcId="{39832D6B-F3A4-4030-8F3D-A591412FBCBC}" destId="{D6DD2885-5DD6-4CE8-9479-8EFA4FBD54EE}" srcOrd="0" destOrd="0" presId="urn:microsoft.com/office/officeart/2008/layout/BubblePictureList"/>
    <dgm:cxn modelId="{B02291AE-987A-47CB-A70B-11E99392A184}" type="presParOf" srcId="{A056FCCD-EA2E-4478-82B0-A94C4E12FC64}" destId="{46A0F116-6B64-45CB-885C-4313BC7160CF}" srcOrd="7" destOrd="0" presId="urn:microsoft.com/office/officeart/2008/layout/BubblePictureList"/>
    <dgm:cxn modelId="{4F5E4072-8704-42C0-80F4-7F784F3E5B25}" type="presParOf" srcId="{46A0F116-6B64-45CB-885C-4313BC7160CF}" destId="{ACACEA3A-6D08-4DE4-B6D7-A6103B76D9A6}" srcOrd="0" destOrd="0" presId="urn:microsoft.com/office/officeart/2008/layout/BubblePictureList"/>
    <dgm:cxn modelId="{F6661077-BF23-4A16-AF4D-5EB538B53A98}" type="presParOf" srcId="{A056FCCD-EA2E-4478-82B0-A94C4E12FC64}" destId="{50CE6738-0575-4103-B2AB-354CBAE93E6F}" srcOrd="8" destOrd="0" presId="urn:microsoft.com/office/officeart/2008/layout/BubblePictureList"/>
    <dgm:cxn modelId="{F1143AB5-1635-4D93-8301-B8C4B156960F}" type="presParOf" srcId="{A056FCCD-EA2E-4478-82B0-A94C4E12FC64}" destId="{8819BC68-0B46-4707-BA84-DFDB35114523}" srcOrd="9" destOrd="0" presId="urn:microsoft.com/office/officeart/2008/layout/BubblePictureList"/>
    <dgm:cxn modelId="{04461BCD-5879-45AF-971B-E9020A60D152}" type="presParOf" srcId="{A056FCCD-EA2E-4478-82B0-A94C4E12FC64}" destId="{9D83E99D-6F28-479D-9EF8-57DCA4D34FD3}" srcOrd="10" destOrd="0" presId="urn:microsoft.com/office/officeart/2008/layout/BubblePictureList"/>
    <dgm:cxn modelId="{B4002A56-D1AB-4141-B2FF-EB5B51C1A064}" type="presParOf" srcId="{A056FCCD-EA2E-4478-82B0-A94C4E12FC64}" destId="{BD4CF313-E24B-4EAE-A0BC-2766FF4FA8EE}" srcOrd="11" destOrd="0" presId="urn:microsoft.com/office/officeart/2008/layout/BubblePictureList"/>
    <dgm:cxn modelId="{4BFF5E24-7DA9-459F-AB86-A160E067F22F}" type="presParOf" srcId="{BD4CF313-E24B-4EAE-A0BC-2766FF4FA8EE}" destId="{65415D49-8958-4679-84D4-7E7B9C8CF8D5}" srcOrd="0" destOrd="0" presId="urn:microsoft.com/office/officeart/2008/layout/BubblePictur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D01A6545-9BD5-4488-86B2-B1C14F3262D3}" type="doc">
      <dgm:prSet loTypeId="urn:microsoft.com/office/officeart/2005/8/layout/vList3" loCatId="picture" qsTypeId="urn:microsoft.com/office/officeart/2005/8/quickstyle/simple3" qsCatId="simple" csTypeId="urn:microsoft.com/office/officeart/2005/8/colors/accent6_2" csCatId="accent6" phldr="1"/>
      <dgm:spPr/>
      <dgm:t>
        <a:bodyPr/>
        <a:lstStyle/>
        <a:p>
          <a:endParaRPr lang="en-GB"/>
        </a:p>
      </dgm:t>
    </dgm:pt>
    <dgm:pt modelId="{72D20A34-A8CF-4376-AA21-BF6949AEA9FB}">
      <dgm:prSet phldrT="[Text]"/>
      <dgm:spPr/>
      <dgm:t>
        <a:bodyPr/>
        <a:lstStyle/>
        <a:p>
          <a:r>
            <a:rPr lang="en-GB" dirty="0" err="1"/>
            <a:t>Mennyiseg</a:t>
          </a:r>
          <a:r>
            <a:rPr lang="en-GB" dirty="0"/>
            <a:t> ( kg)</a:t>
          </a:r>
        </a:p>
      </dgm:t>
    </dgm:pt>
    <dgm:pt modelId="{C8C6BFC1-6408-4110-9D01-6EDA2A25E84F}" type="parTrans" cxnId="{0D8E2F27-7BE3-4C61-9756-4D0DC5A24B08}">
      <dgm:prSet/>
      <dgm:spPr/>
      <dgm:t>
        <a:bodyPr/>
        <a:lstStyle/>
        <a:p>
          <a:endParaRPr lang="en-GB"/>
        </a:p>
      </dgm:t>
    </dgm:pt>
    <dgm:pt modelId="{8B630C56-8A42-4E4A-9FD9-D98E7B6D22CE}" type="sibTrans" cxnId="{0D8E2F27-7BE3-4C61-9756-4D0DC5A24B08}">
      <dgm:prSet/>
      <dgm:spPr/>
      <dgm:t>
        <a:bodyPr/>
        <a:lstStyle/>
        <a:p>
          <a:endParaRPr lang="en-GB"/>
        </a:p>
      </dgm:t>
    </dgm:pt>
    <dgm:pt modelId="{934293D5-E72D-49BA-AE6E-B3C4AD139193}">
      <dgm:prSet phldrT="[Text]"/>
      <dgm:spPr/>
      <dgm:t>
        <a:bodyPr/>
        <a:lstStyle/>
        <a:p>
          <a:r>
            <a:rPr lang="en-GB" dirty="0"/>
            <a:t>X</a:t>
          </a:r>
        </a:p>
      </dgm:t>
    </dgm:pt>
    <dgm:pt modelId="{84B63421-7ADA-4962-9DCD-908FC2B6DDA2}" type="parTrans" cxnId="{3E11E939-C8C3-4023-95F2-FD3C79EFD15C}">
      <dgm:prSet/>
      <dgm:spPr/>
      <dgm:t>
        <a:bodyPr/>
        <a:lstStyle/>
        <a:p>
          <a:endParaRPr lang="en-GB"/>
        </a:p>
      </dgm:t>
    </dgm:pt>
    <dgm:pt modelId="{B17693AD-7CF3-4AA2-982C-1F96D764951D}" type="sibTrans" cxnId="{3E11E939-C8C3-4023-95F2-FD3C79EFD15C}">
      <dgm:prSet/>
      <dgm:spPr/>
      <dgm:t>
        <a:bodyPr/>
        <a:lstStyle/>
        <a:p>
          <a:endParaRPr lang="en-GB"/>
        </a:p>
      </dgm:t>
    </dgm:pt>
    <dgm:pt modelId="{A5605D04-0F8B-4A54-92C9-579DE89BF7BF}">
      <dgm:prSet phldrT="[Text]"/>
      <dgm:spPr/>
      <dgm:t>
        <a:bodyPr/>
        <a:lstStyle/>
        <a:p>
          <a:r>
            <a:rPr lang="en-GB" dirty="0"/>
            <a:t>- 0 +</a:t>
          </a:r>
        </a:p>
      </dgm:t>
    </dgm:pt>
    <dgm:pt modelId="{4F0577AB-D8CC-4922-8C0A-81BDE9F60736}" type="parTrans" cxnId="{4419D405-76B5-4188-8693-8328C9FF0289}">
      <dgm:prSet/>
      <dgm:spPr/>
      <dgm:t>
        <a:bodyPr/>
        <a:lstStyle/>
        <a:p>
          <a:endParaRPr lang="en-GB"/>
        </a:p>
      </dgm:t>
    </dgm:pt>
    <dgm:pt modelId="{B46002F0-8536-48C3-825B-ED82CDF9E8ED}" type="sibTrans" cxnId="{4419D405-76B5-4188-8693-8328C9FF0289}">
      <dgm:prSet/>
      <dgm:spPr/>
      <dgm:t>
        <a:bodyPr/>
        <a:lstStyle/>
        <a:p>
          <a:endParaRPr lang="en-GB"/>
        </a:p>
      </dgm:t>
    </dgm:pt>
    <dgm:pt modelId="{B61D89F5-C2B3-4871-9917-3B2FDEA6AEE0}">
      <dgm:prSet phldrT="[Text]"/>
      <dgm:spPr/>
      <dgm:t>
        <a:bodyPr/>
        <a:lstStyle/>
        <a:p>
          <a:r>
            <a:rPr lang="en-GB" dirty="0" err="1"/>
            <a:t>Kivalasztas</a:t>
          </a:r>
          <a:endParaRPr lang="en-GB" dirty="0"/>
        </a:p>
      </dgm:t>
    </dgm:pt>
    <dgm:pt modelId="{7957CB75-CBC7-4B3B-9B97-AB31C064BAA4}" type="parTrans" cxnId="{DD20575A-9781-4185-BC8D-F735B5FE4FB9}">
      <dgm:prSet/>
      <dgm:spPr/>
      <dgm:t>
        <a:bodyPr/>
        <a:lstStyle/>
        <a:p>
          <a:endParaRPr lang="en-GB"/>
        </a:p>
      </dgm:t>
    </dgm:pt>
    <dgm:pt modelId="{8AA6B7E9-5B41-4D9C-9C6F-7958CE6648B3}" type="sibTrans" cxnId="{DD20575A-9781-4185-BC8D-F735B5FE4FB9}">
      <dgm:prSet/>
      <dgm:spPr/>
      <dgm:t>
        <a:bodyPr/>
        <a:lstStyle/>
        <a:p>
          <a:endParaRPr lang="en-GB"/>
        </a:p>
      </dgm:t>
    </dgm:pt>
    <dgm:pt modelId="{706A9E69-01B3-410F-A6D1-F836B69DC82A}">
      <dgm:prSet phldrT="[Text]"/>
      <dgm:spPr/>
      <dgm:t>
        <a:bodyPr/>
        <a:lstStyle/>
        <a:p>
          <a:r>
            <a:rPr lang="en-GB" dirty="0"/>
            <a:t>X</a:t>
          </a:r>
        </a:p>
      </dgm:t>
    </dgm:pt>
    <dgm:pt modelId="{74CD69EC-ECEB-4A3F-990F-BFA4967636B4}" type="parTrans" cxnId="{0DA60533-DCC8-4E40-B8B3-AD8775B1A10B}">
      <dgm:prSet/>
      <dgm:spPr/>
      <dgm:t>
        <a:bodyPr/>
        <a:lstStyle/>
        <a:p>
          <a:endParaRPr lang="en-GB"/>
        </a:p>
      </dgm:t>
    </dgm:pt>
    <dgm:pt modelId="{D122C16C-4623-4DD9-996B-CE595B088B34}" type="sibTrans" cxnId="{0DA60533-DCC8-4E40-B8B3-AD8775B1A10B}">
      <dgm:prSet/>
      <dgm:spPr/>
      <dgm:t>
        <a:bodyPr/>
        <a:lstStyle/>
        <a:p>
          <a:endParaRPr lang="en-GB"/>
        </a:p>
      </dgm:t>
    </dgm:pt>
    <dgm:pt modelId="{EB995408-6B54-441B-BC07-9CD456DF411E}">
      <dgm:prSet phldrT="[Text]"/>
      <dgm:spPr/>
      <dgm:t>
        <a:bodyPr/>
        <a:lstStyle/>
        <a:p>
          <a:r>
            <a:rPr lang="en-GB" dirty="0"/>
            <a:t>- 0 +</a:t>
          </a:r>
        </a:p>
      </dgm:t>
    </dgm:pt>
    <dgm:pt modelId="{721EFBB8-9413-41EC-8277-942809EC5D7F}" type="parTrans" cxnId="{FCB42D3B-4C82-4474-90B1-604874B74298}">
      <dgm:prSet/>
      <dgm:spPr/>
      <dgm:t>
        <a:bodyPr/>
        <a:lstStyle/>
        <a:p>
          <a:endParaRPr lang="en-GB"/>
        </a:p>
      </dgm:t>
    </dgm:pt>
    <dgm:pt modelId="{E7ADBDF7-2671-4946-A717-76B8B099C1ED}" type="sibTrans" cxnId="{FCB42D3B-4C82-4474-90B1-604874B74298}">
      <dgm:prSet/>
      <dgm:spPr/>
      <dgm:t>
        <a:bodyPr/>
        <a:lstStyle/>
        <a:p>
          <a:endParaRPr lang="en-GB"/>
        </a:p>
      </dgm:t>
    </dgm:pt>
    <dgm:pt modelId="{6E23011A-CA8C-4EB7-AD16-C2C1CC5A49CD}">
      <dgm:prSet phldrT="[Text]"/>
      <dgm:spPr/>
      <dgm:t>
        <a:bodyPr/>
        <a:lstStyle/>
        <a:p>
          <a:r>
            <a:rPr lang="en-GB" dirty="0"/>
            <a:t>- 0 +</a:t>
          </a:r>
        </a:p>
      </dgm:t>
    </dgm:pt>
    <dgm:pt modelId="{D7DB2FE5-DD68-4C77-8F64-AE0025E244CA}" type="parTrans" cxnId="{09642393-1A72-41EE-B96D-644680EEDE68}">
      <dgm:prSet/>
      <dgm:spPr/>
      <dgm:t>
        <a:bodyPr/>
        <a:lstStyle/>
        <a:p>
          <a:endParaRPr lang="en-GB"/>
        </a:p>
      </dgm:t>
    </dgm:pt>
    <dgm:pt modelId="{CF5B6CB1-5063-483A-A179-01025E58C35E}" type="sibTrans" cxnId="{09642393-1A72-41EE-B96D-644680EEDE68}">
      <dgm:prSet/>
      <dgm:spPr/>
      <dgm:t>
        <a:bodyPr/>
        <a:lstStyle/>
        <a:p>
          <a:endParaRPr lang="en-GB"/>
        </a:p>
      </dgm:t>
    </dgm:pt>
    <dgm:pt modelId="{3B1CB660-F5B5-4AEF-A1D1-C5E2ACCA5D39}">
      <dgm:prSet phldrT="[Text]"/>
      <dgm:spPr/>
      <dgm:t>
        <a:bodyPr/>
        <a:lstStyle/>
        <a:p>
          <a:r>
            <a:rPr lang="en-GB" dirty="0"/>
            <a:t>- 0 +</a:t>
          </a:r>
        </a:p>
      </dgm:t>
    </dgm:pt>
    <dgm:pt modelId="{8067548B-D873-43A5-B78B-417AEC1CD0B9}" type="parTrans" cxnId="{DB8D67B7-85A7-4EA1-ADA0-10BC2AC82992}">
      <dgm:prSet/>
      <dgm:spPr/>
      <dgm:t>
        <a:bodyPr/>
        <a:lstStyle/>
        <a:p>
          <a:endParaRPr lang="en-GB"/>
        </a:p>
      </dgm:t>
    </dgm:pt>
    <dgm:pt modelId="{B7B3A86F-2D64-452C-8B3E-540AFD96FCB4}" type="sibTrans" cxnId="{DB8D67B7-85A7-4EA1-ADA0-10BC2AC82992}">
      <dgm:prSet/>
      <dgm:spPr/>
      <dgm:t>
        <a:bodyPr/>
        <a:lstStyle/>
        <a:p>
          <a:endParaRPr lang="en-GB"/>
        </a:p>
      </dgm:t>
    </dgm:pt>
    <dgm:pt modelId="{619CF026-7CFF-4AC3-810F-BA6D9D5032B3}">
      <dgm:prSet phldrT="[Text]"/>
      <dgm:spPr/>
      <dgm:t>
        <a:bodyPr/>
        <a:lstStyle/>
        <a:p>
          <a:r>
            <a:rPr lang="en-GB" dirty="0"/>
            <a:t>- 0 +</a:t>
          </a:r>
        </a:p>
      </dgm:t>
    </dgm:pt>
    <dgm:pt modelId="{CC045155-78E5-4001-AF38-C82EE5C21A39}" type="parTrans" cxnId="{610187B9-B3B8-49E8-B6E4-7EDB88451DAC}">
      <dgm:prSet/>
      <dgm:spPr/>
      <dgm:t>
        <a:bodyPr/>
        <a:lstStyle/>
        <a:p>
          <a:endParaRPr lang="en-GB"/>
        </a:p>
      </dgm:t>
    </dgm:pt>
    <dgm:pt modelId="{F8782DA3-2A0F-4F51-99A6-6B1197E60EF5}" type="sibTrans" cxnId="{610187B9-B3B8-49E8-B6E4-7EDB88451DAC}">
      <dgm:prSet/>
      <dgm:spPr/>
      <dgm:t>
        <a:bodyPr/>
        <a:lstStyle/>
        <a:p>
          <a:endParaRPr lang="en-GB"/>
        </a:p>
      </dgm:t>
    </dgm:pt>
    <dgm:pt modelId="{5281C5C5-1AB9-4516-AC55-337FDC1691DC}">
      <dgm:prSet phldrT="[Text]"/>
      <dgm:spPr/>
      <dgm:t>
        <a:bodyPr/>
        <a:lstStyle/>
        <a:p>
          <a:r>
            <a:rPr lang="en-GB" dirty="0"/>
            <a:t>- 0 +</a:t>
          </a:r>
        </a:p>
      </dgm:t>
    </dgm:pt>
    <dgm:pt modelId="{CB012FFD-9A8B-49CA-B111-519D3959CC5E}" type="parTrans" cxnId="{43E07C03-4DB3-4067-BC74-B701F9A33FB2}">
      <dgm:prSet/>
      <dgm:spPr/>
      <dgm:t>
        <a:bodyPr/>
        <a:lstStyle/>
        <a:p>
          <a:endParaRPr lang="en-GB"/>
        </a:p>
      </dgm:t>
    </dgm:pt>
    <dgm:pt modelId="{D8D28DCD-5A5C-4D0D-A580-E284BD08D348}" type="sibTrans" cxnId="{43E07C03-4DB3-4067-BC74-B701F9A33FB2}">
      <dgm:prSet/>
      <dgm:spPr/>
      <dgm:t>
        <a:bodyPr/>
        <a:lstStyle/>
        <a:p>
          <a:endParaRPr lang="en-GB"/>
        </a:p>
      </dgm:t>
    </dgm:pt>
    <dgm:pt modelId="{8F7B1DD5-269D-40F0-8DE2-E17CD5B2FFB2}">
      <dgm:prSet phldrT="[Text]"/>
      <dgm:spPr/>
      <dgm:t>
        <a:bodyPr/>
        <a:lstStyle/>
        <a:p>
          <a:r>
            <a:rPr lang="en-GB" dirty="0"/>
            <a:t>O</a:t>
          </a:r>
        </a:p>
      </dgm:t>
    </dgm:pt>
    <dgm:pt modelId="{C1396C64-FC77-4845-AB98-26DE90478C97}" type="parTrans" cxnId="{6C31CC16-9A0F-437E-9A0B-F1007A6F9FC4}">
      <dgm:prSet/>
      <dgm:spPr/>
      <dgm:t>
        <a:bodyPr/>
        <a:lstStyle/>
        <a:p>
          <a:endParaRPr lang="en-GB"/>
        </a:p>
      </dgm:t>
    </dgm:pt>
    <dgm:pt modelId="{C32B1868-F9C3-48CD-A32E-52E164157A15}" type="sibTrans" cxnId="{6C31CC16-9A0F-437E-9A0B-F1007A6F9FC4}">
      <dgm:prSet/>
      <dgm:spPr/>
      <dgm:t>
        <a:bodyPr/>
        <a:lstStyle/>
        <a:p>
          <a:endParaRPr lang="en-GB"/>
        </a:p>
      </dgm:t>
    </dgm:pt>
    <dgm:pt modelId="{7DA76DB5-E137-4184-A172-64B2D9E7C5D4}">
      <dgm:prSet phldrT="[Text]"/>
      <dgm:spPr/>
      <dgm:t>
        <a:bodyPr/>
        <a:lstStyle/>
        <a:p>
          <a:r>
            <a:rPr lang="en-GB" dirty="0"/>
            <a:t>X</a:t>
          </a:r>
        </a:p>
      </dgm:t>
    </dgm:pt>
    <dgm:pt modelId="{57AF4E63-21CB-4ECB-B491-C2E239B3428F}" type="parTrans" cxnId="{336EA8FD-11A3-49BB-9340-2C3F7C83DFA0}">
      <dgm:prSet/>
      <dgm:spPr/>
      <dgm:t>
        <a:bodyPr/>
        <a:lstStyle/>
        <a:p>
          <a:endParaRPr lang="en-GB"/>
        </a:p>
      </dgm:t>
    </dgm:pt>
    <dgm:pt modelId="{40D74DD8-75E6-4CAF-BA42-A3CEE2483619}" type="sibTrans" cxnId="{336EA8FD-11A3-49BB-9340-2C3F7C83DFA0}">
      <dgm:prSet/>
      <dgm:spPr/>
      <dgm:t>
        <a:bodyPr/>
        <a:lstStyle/>
        <a:p>
          <a:endParaRPr lang="en-GB"/>
        </a:p>
      </dgm:t>
    </dgm:pt>
    <dgm:pt modelId="{75A45E93-ECB9-4363-9383-CA3B42611887}">
      <dgm:prSet phldrT="[Text]"/>
      <dgm:spPr/>
      <dgm:t>
        <a:bodyPr/>
        <a:lstStyle/>
        <a:p>
          <a:r>
            <a:rPr lang="en-GB" dirty="0"/>
            <a:t>O</a:t>
          </a:r>
        </a:p>
      </dgm:t>
    </dgm:pt>
    <dgm:pt modelId="{3F0249C1-45DE-4093-84A9-4C93615AFB00}" type="parTrans" cxnId="{E3A2332C-1330-48B3-80D0-CAE48B06EC64}">
      <dgm:prSet/>
      <dgm:spPr/>
      <dgm:t>
        <a:bodyPr/>
        <a:lstStyle/>
        <a:p>
          <a:endParaRPr lang="en-GB"/>
        </a:p>
      </dgm:t>
    </dgm:pt>
    <dgm:pt modelId="{A283575D-9911-4823-A0D9-474B9920C6CC}" type="sibTrans" cxnId="{E3A2332C-1330-48B3-80D0-CAE48B06EC64}">
      <dgm:prSet/>
      <dgm:spPr/>
      <dgm:t>
        <a:bodyPr/>
        <a:lstStyle/>
        <a:p>
          <a:endParaRPr lang="en-GB"/>
        </a:p>
      </dgm:t>
    </dgm:pt>
    <dgm:pt modelId="{822D18E5-42CA-498C-923B-E5308095F368}">
      <dgm:prSet phldrT="[Text]"/>
      <dgm:spPr/>
      <dgm:t>
        <a:bodyPr/>
        <a:lstStyle/>
        <a:p>
          <a:r>
            <a:rPr lang="en-GB" dirty="0"/>
            <a:t>O</a:t>
          </a:r>
        </a:p>
      </dgm:t>
    </dgm:pt>
    <dgm:pt modelId="{CC8D2BBA-76CE-41CC-AC13-B55E3283FDF7}" type="parTrans" cxnId="{B6C90736-D9F3-4E13-824A-339E05AC731B}">
      <dgm:prSet/>
      <dgm:spPr/>
      <dgm:t>
        <a:bodyPr/>
        <a:lstStyle/>
        <a:p>
          <a:endParaRPr lang="en-GB"/>
        </a:p>
      </dgm:t>
    </dgm:pt>
    <dgm:pt modelId="{17495C85-D136-41F5-A68E-8A8244E64A44}" type="sibTrans" cxnId="{B6C90736-D9F3-4E13-824A-339E05AC731B}">
      <dgm:prSet/>
      <dgm:spPr/>
      <dgm:t>
        <a:bodyPr/>
        <a:lstStyle/>
        <a:p>
          <a:endParaRPr lang="en-GB"/>
        </a:p>
      </dgm:t>
    </dgm:pt>
    <dgm:pt modelId="{03F54F71-CD77-436A-BB08-3C25348ED52B}" type="pres">
      <dgm:prSet presAssocID="{D01A6545-9BD5-4488-86B2-B1C14F3262D3}" presName="linearFlow" presStyleCnt="0">
        <dgm:presLayoutVars>
          <dgm:dir/>
          <dgm:resizeHandles val="exact"/>
        </dgm:presLayoutVars>
      </dgm:prSet>
      <dgm:spPr/>
    </dgm:pt>
    <dgm:pt modelId="{52698EDC-8CE5-4BBC-AE15-FD148422BCDD}" type="pres">
      <dgm:prSet presAssocID="{72D20A34-A8CF-4376-AA21-BF6949AEA9FB}" presName="composite" presStyleCnt="0"/>
      <dgm:spPr/>
    </dgm:pt>
    <dgm:pt modelId="{00339787-A64B-4A5B-9ECB-5B00E51A5A09}" type="pres">
      <dgm:prSet presAssocID="{72D20A34-A8CF-4376-AA21-BF6949AEA9FB}" presName="imgShp" presStyleLbl="fgImgPlace1" presStyleIdx="0" presStyleCnt="14" custLinFactY="22369" custLinFactNeighborX="2074" custLinFactNeighborY="100000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</dgm:spPr>
    </dgm:pt>
    <dgm:pt modelId="{618B9A93-1A44-4B17-9234-648FDB57B531}" type="pres">
      <dgm:prSet presAssocID="{72D20A34-A8CF-4376-AA21-BF6949AEA9FB}" presName="txShp" presStyleLbl="node1" presStyleIdx="0" presStyleCnt="14" custFlipHor="0" custScaleX="22943" custLinFactNeighborX="-35066" custLinFactNeighborY="-362">
        <dgm:presLayoutVars>
          <dgm:bulletEnabled val="1"/>
        </dgm:presLayoutVars>
      </dgm:prSet>
      <dgm:spPr/>
    </dgm:pt>
    <dgm:pt modelId="{5583237D-DA74-4846-9E1A-0BA43406B070}" type="pres">
      <dgm:prSet presAssocID="{8B630C56-8A42-4E4A-9FD9-D98E7B6D22CE}" presName="spacing" presStyleCnt="0"/>
      <dgm:spPr/>
    </dgm:pt>
    <dgm:pt modelId="{0D621CEF-899C-47C0-8CEF-FABBCE985986}" type="pres">
      <dgm:prSet presAssocID="{A5605D04-0F8B-4A54-92C9-579DE89BF7BF}" presName="composite" presStyleCnt="0"/>
      <dgm:spPr/>
    </dgm:pt>
    <dgm:pt modelId="{4F511860-8B08-4071-8E31-7C43E3B3F9CF}" type="pres">
      <dgm:prSet presAssocID="{A5605D04-0F8B-4A54-92C9-579DE89BF7BF}" presName="imgShp" presStyleLbl="fgImgPlace1" presStyleIdx="1" presStyleCnt="14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9000" r="-9000"/>
          </a:stretch>
        </a:blipFill>
      </dgm:spPr>
    </dgm:pt>
    <dgm:pt modelId="{1FC80AC1-8557-4E34-98E4-2BDC25D77B34}" type="pres">
      <dgm:prSet presAssocID="{A5605D04-0F8B-4A54-92C9-579DE89BF7BF}" presName="txShp" presStyleLbl="node1" presStyleIdx="1" presStyleCnt="14" custFlipHor="0" custScaleX="22943" custLinFactNeighborX="-35066" custLinFactNeighborY="-362">
        <dgm:presLayoutVars>
          <dgm:bulletEnabled val="1"/>
        </dgm:presLayoutVars>
      </dgm:prSet>
      <dgm:spPr/>
    </dgm:pt>
    <dgm:pt modelId="{14C20442-BBCB-4212-B47A-FBFB6526EA1D}" type="pres">
      <dgm:prSet presAssocID="{B46002F0-8536-48C3-825B-ED82CDF9E8ED}" presName="spacing" presStyleCnt="0"/>
      <dgm:spPr/>
    </dgm:pt>
    <dgm:pt modelId="{DB9E684A-A65C-4D75-9F25-AEFB76412C9C}" type="pres">
      <dgm:prSet presAssocID="{B61D89F5-C2B3-4871-9917-3B2FDEA6AEE0}" presName="composite" presStyleCnt="0"/>
      <dgm:spPr/>
    </dgm:pt>
    <dgm:pt modelId="{A77EA315-E870-461F-907C-40D515595685}" type="pres">
      <dgm:prSet presAssocID="{B61D89F5-C2B3-4871-9917-3B2FDEA6AEE0}" presName="imgShp" presStyleLbl="fgImgPlace1" presStyleIdx="2" presStyleCnt="1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</dgm:spPr>
    </dgm:pt>
    <dgm:pt modelId="{D7305749-16FA-4F6D-B22D-18CD44D9B612}" type="pres">
      <dgm:prSet presAssocID="{B61D89F5-C2B3-4871-9917-3B2FDEA6AEE0}" presName="txShp" presStyleLbl="node1" presStyleIdx="2" presStyleCnt="14" custFlipHor="0" custScaleX="22990" custLinFactY="-100000" custLinFactNeighborX="-35247" custLinFactNeighborY="-158305">
        <dgm:presLayoutVars>
          <dgm:bulletEnabled val="1"/>
        </dgm:presLayoutVars>
      </dgm:prSet>
      <dgm:spPr/>
    </dgm:pt>
    <dgm:pt modelId="{2B45910A-9BFE-4F2C-805F-D2C7917BFC13}" type="pres">
      <dgm:prSet presAssocID="{8AA6B7E9-5B41-4D9C-9C6F-7958CE6648B3}" presName="spacing" presStyleCnt="0"/>
      <dgm:spPr/>
    </dgm:pt>
    <dgm:pt modelId="{33037F61-9374-4FF8-A333-78921E52D69F}" type="pres">
      <dgm:prSet presAssocID="{706A9E69-01B3-410F-A6D1-F836B69DC82A}" presName="composite" presStyleCnt="0"/>
      <dgm:spPr/>
    </dgm:pt>
    <dgm:pt modelId="{00468B3D-57B3-415F-B3FA-C84CA5E4A633}" type="pres">
      <dgm:prSet presAssocID="{706A9E69-01B3-410F-A6D1-F836B69DC82A}" presName="imgShp" presStyleLbl="fgImgPlace1" presStyleIdx="3" presStyleCnt="1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</dgm:spPr>
    </dgm:pt>
    <dgm:pt modelId="{961C530B-2937-4F38-958A-98E44F968970}" type="pres">
      <dgm:prSet presAssocID="{706A9E69-01B3-410F-A6D1-F836B69DC82A}" presName="txShp" presStyleLbl="node1" presStyleIdx="3" presStyleCnt="14" custFlipHor="0" custScaleX="22935" custLinFactY="-100000" custLinFactNeighborX="-35056" custLinFactNeighborY="-159313">
        <dgm:presLayoutVars>
          <dgm:bulletEnabled val="1"/>
        </dgm:presLayoutVars>
      </dgm:prSet>
      <dgm:spPr/>
    </dgm:pt>
    <dgm:pt modelId="{22892CB8-6D84-4024-916B-EE61551CDE96}" type="pres">
      <dgm:prSet presAssocID="{D122C16C-4623-4DD9-996B-CE595B088B34}" presName="spacing" presStyleCnt="0"/>
      <dgm:spPr/>
    </dgm:pt>
    <dgm:pt modelId="{D197A7FF-6EE3-42AA-A9C3-F3E6DD2D14FB}" type="pres">
      <dgm:prSet presAssocID="{EB995408-6B54-441B-BC07-9CD456DF411E}" presName="composite" presStyleCnt="0"/>
      <dgm:spPr/>
    </dgm:pt>
    <dgm:pt modelId="{1BC8E878-BFDB-4CE9-88DE-B4FC0A7B9347}" type="pres">
      <dgm:prSet presAssocID="{EB995408-6B54-441B-BC07-9CD456DF411E}" presName="imgShp" presStyleLbl="fgImgPlace1" presStyleIdx="4" presStyleCnt="1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</dgm:spPr>
    </dgm:pt>
    <dgm:pt modelId="{26A6C306-F949-4E68-8305-012F2FDC9FB5}" type="pres">
      <dgm:prSet presAssocID="{EB995408-6B54-441B-BC07-9CD456DF411E}" presName="txShp" presStyleLbl="node1" presStyleIdx="4" presStyleCnt="14" custFlipHor="0" custScaleX="22773" custLinFactY="-100000" custLinFactNeighborX="-35063" custLinFactNeighborY="-156330">
        <dgm:presLayoutVars>
          <dgm:bulletEnabled val="1"/>
        </dgm:presLayoutVars>
      </dgm:prSet>
      <dgm:spPr/>
    </dgm:pt>
    <dgm:pt modelId="{D9C35B87-7EB7-4AB3-8167-B22D944B2EDA}" type="pres">
      <dgm:prSet presAssocID="{E7ADBDF7-2671-4946-A717-76B8B099C1ED}" presName="spacing" presStyleCnt="0"/>
      <dgm:spPr/>
    </dgm:pt>
    <dgm:pt modelId="{FDB84370-9CDF-4ED9-B02C-33C6DB57C874}" type="pres">
      <dgm:prSet presAssocID="{6E23011A-CA8C-4EB7-AD16-C2C1CC5A49CD}" presName="composite" presStyleCnt="0"/>
      <dgm:spPr/>
    </dgm:pt>
    <dgm:pt modelId="{A3B6EB1B-F92B-4200-B49D-BBE80F40A2C6}" type="pres">
      <dgm:prSet presAssocID="{6E23011A-CA8C-4EB7-AD16-C2C1CC5A49CD}" presName="imgShp" presStyleLbl="fgImgPlace1" presStyleIdx="5" presStyleCnt="1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</dgm:spPr>
    </dgm:pt>
    <dgm:pt modelId="{A61DECE8-692A-4E85-AED3-732F5FE4B547}" type="pres">
      <dgm:prSet presAssocID="{6E23011A-CA8C-4EB7-AD16-C2C1CC5A49CD}" presName="txShp" presStyleLbl="node1" presStyleIdx="5" presStyleCnt="14" custFlipHor="0" custScaleX="22797" custLinFactY="-100000" custLinFactNeighborX="-35062" custLinFactNeighborY="-158485">
        <dgm:presLayoutVars>
          <dgm:bulletEnabled val="1"/>
        </dgm:presLayoutVars>
      </dgm:prSet>
      <dgm:spPr/>
    </dgm:pt>
    <dgm:pt modelId="{EF6CC8DC-FA45-4EFC-99C1-913142A8B039}" type="pres">
      <dgm:prSet presAssocID="{CF5B6CB1-5063-483A-A179-01025E58C35E}" presName="spacing" presStyleCnt="0"/>
      <dgm:spPr/>
    </dgm:pt>
    <dgm:pt modelId="{B27EB1B6-98A0-4039-975D-CE337DAED295}" type="pres">
      <dgm:prSet presAssocID="{3B1CB660-F5B5-4AEF-A1D1-C5E2ACCA5D39}" presName="composite" presStyleCnt="0"/>
      <dgm:spPr/>
    </dgm:pt>
    <dgm:pt modelId="{84080F92-9871-4225-A29F-88711A569355}" type="pres">
      <dgm:prSet presAssocID="{3B1CB660-F5B5-4AEF-A1D1-C5E2ACCA5D39}" presName="imgShp" presStyleLbl="fgImgPlace1" presStyleIdx="6" presStyleCnt="1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</dgm:spPr>
    </dgm:pt>
    <dgm:pt modelId="{33E554A8-4F2D-4F14-B371-D2E3E2B9D8A6}" type="pres">
      <dgm:prSet presAssocID="{3B1CB660-F5B5-4AEF-A1D1-C5E2ACCA5D39}" presName="txShp" presStyleLbl="node1" presStyleIdx="6" presStyleCnt="14" custFlipHor="0" custScaleX="22776" custLinFactY="-100000" custLinFactNeighborX="-35219" custLinFactNeighborY="-161164">
        <dgm:presLayoutVars>
          <dgm:bulletEnabled val="1"/>
        </dgm:presLayoutVars>
      </dgm:prSet>
      <dgm:spPr/>
    </dgm:pt>
    <dgm:pt modelId="{592BAF4E-5F72-455E-84E5-96048BD40CCF}" type="pres">
      <dgm:prSet presAssocID="{B7B3A86F-2D64-452C-8B3E-540AFD96FCB4}" presName="spacing" presStyleCnt="0"/>
      <dgm:spPr/>
    </dgm:pt>
    <dgm:pt modelId="{20EAD2BA-4433-4085-B967-2B86CC6FA7AF}" type="pres">
      <dgm:prSet presAssocID="{619CF026-7CFF-4AC3-810F-BA6D9D5032B3}" presName="composite" presStyleCnt="0"/>
      <dgm:spPr/>
    </dgm:pt>
    <dgm:pt modelId="{0B9DBFCB-55C5-4D8B-B7AC-905C5C7843D4}" type="pres">
      <dgm:prSet presAssocID="{619CF026-7CFF-4AC3-810F-BA6D9D5032B3}" presName="imgShp" presStyleLbl="fgImgPlace1" presStyleIdx="7" presStyleCnt="14" custLinFactY="-23406" custLinFactNeighborX="3111" custLinFactNeighborY="-100000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</dgm:spPr>
    </dgm:pt>
    <dgm:pt modelId="{F40BEB4E-246B-4853-8A82-BA95B9691910}" type="pres">
      <dgm:prSet presAssocID="{619CF026-7CFF-4AC3-810F-BA6D9D5032B3}" presName="txShp" presStyleLbl="node1" presStyleIdx="7" presStyleCnt="14" custFlipHor="0" custScaleX="23285" custLinFactY="-100000" custLinFactNeighborX="-34498" custLinFactNeighborY="-158854">
        <dgm:presLayoutVars>
          <dgm:bulletEnabled val="1"/>
        </dgm:presLayoutVars>
      </dgm:prSet>
      <dgm:spPr/>
    </dgm:pt>
    <dgm:pt modelId="{66E02C9D-4BCB-49C6-A0F8-ADEFDDBCECF3}" type="pres">
      <dgm:prSet presAssocID="{F8782DA3-2A0F-4F51-99A6-6B1197E60EF5}" presName="spacing" presStyleCnt="0"/>
      <dgm:spPr/>
    </dgm:pt>
    <dgm:pt modelId="{46369697-DBCC-437A-A02B-74B3926E1D48}" type="pres">
      <dgm:prSet presAssocID="{5281C5C5-1AB9-4516-AC55-337FDC1691DC}" presName="composite" presStyleCnt="0"/>
      <dgm:spPr/>
    </dgm:pt>
    <dgm:pt modelId="{0FDD14BA-67BF-4C55-B1E7-FC5A0B4B1524}" type="pres">
      <dgm:prSet presAssocID="{5281C5C5-1AB9-4516-AC55-337FDC1691DC}" presName="imgShp" presStyleLbl="fgImgPlace1" presStyleIdx="8" presStyleCnt="14" custLinFactY="-100000" custLinFactNeighborY="-15718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8000" r="-8000"/>
          </a:stretch>
        </a:blipFill>
      </dgm:spPr>
    </dgm:pt>
    <dgm:pt modelId="{FC24EC9D-D30A-473E-BD65-BFBCD8E0582F}" type="pres">
      <dgm:prSet presAssocID="{5281C5C5-1AB9-4516-AC55-337FDC1691DC}" presName="txShp" presStyleLbl="node1" presStyleIdx="8" presStyleCnt="14" custFlipHor="0" custScaleX="22848" custLinFactY="-100000" custLinFactNeighborX="-34411" custLinFactNeighborY="-156782">
        <dgm:presLayoutVars>
          <dgm:bulletEnabled val="1"/>
        </dgm:presLayoutVars>
      </dgm:prSet>
      <dgm:spPr/>
    </dgm:pt>
    <dgm:pt modelId="{F31FF2E5-87EC-47B3-BD6E-4B39BD4B5ED6}" type="pres">
      <dgm:prSet presAssocID="{D8D28DCD-5A5C-4D0D-A580-E284BD08D348}" presName="spacing" presStyleCnt="0"/>
      <dgm:spPr/>
    </dgm:pt>
    <dgm:pt modelId="{0DFA2ED5-EFF4-419E-8D9D-0F5BD9FCB01F}" type="pres">
      <dgm:prSet presAssocID="{8F7B1DD5-269D-40F0-8DE2-E17CD5B2FFB2}" presName="composite" presStyleCnt="0"/>
      <dgm:spPr/>
    </dgm:pt>
    <dgm:pt modelId="{A270D875-858D-447D-95CB-08111B3A2F98}" type="pres">
      <dgm:prSet presAssocID="{8F7B1DD5-269D-40F0-8DE2-E17CD5B2FFB2}" presName="imgShp" presStyleLbl="fgImgPlace1" presStyleIdx="9" presStyleCnt="14" custLinFactY="-219403" custLinFactNeighborY="-300000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</dgm:spPr>
    </dgm:pt>
    <dgm:pt modelId="{30B204F4-7185-4CE2-BBC4-A6240E465985}" type="pres">
      <dgm:prSet presAssocID="{8F7B1DD5-269D-40F0-8DE2-E17CD5B2FFB2}" presName="txShp" presStyleLbl="node1" presStyleIdx="9" presStyleCnt="14" custFlipHor="0" custScaleX="22943" custLinFactY="-219403" custLinFactNeighborX="-34455" custLinFactNeighborY="-300000">
        <dgm:presLayoutVars>
          <dgm:bulletEnabled val="1"/>
        </dgm:presLayoutVars>
      </dgm:prSet>
      <dgm:spPr/>
    </dgm:pt>
    <dgm:pt modelId="{C5B4E284-4A24-4BA4-AF7B-7F4E97287868}" type="pres">
      <dgm:prSet presAssocID="{C32B1868-F9C3-48CD-A32E-52E164157A15}" presName="spacing" presStyleCnt="0"/>
      <dgm:spPr/>
    </dgm:pt>
    <dgm:pt modelId="{EF53B57F-46A4-4C26-8D40-D1024F818BA2}" type="pres">
      <dgm:prSet presAssocID="{934293D5-E72D-49BA-AE6E-B3C4AD139193}" presName="composite" presStyleCnt="0"/>
      <dgm:spPr/>
    </dgm:pt>
    <dgm:pt modelId="{BA5EEBE5-F7AB-4AE6-94FD-9F4A1DFDDD7D}" type="pres">
      <dgm:prSet presAssocID="{934293D5-E72D-49BA-AE6E-B3C4AD139193}" presName="imgShp" presStyleLbl="fgImgPlace1" presStyleIdx="10" presStyleCnt="14" custLinFactY="-300000" custLinFactNeighborX="-4148" custLinFactNeighborY="-349254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8000" r="-8000"/>
          </a:stretch>
        </a:blipFill>
      </dgm:spPr>
    </dgm:pt>
    <dgm:pt modelId="{616737AF-ACF1-49B6-ABEC-36D85244D600}" type="pres">
      <dgm:prSet presAssocID="{934293D5-E72D-49BA-AE6E-B3C4AD139193}" presName="txShp" presStyleLbl="node1" presStyleIdx="10" presStyleCnt="14" custFlipHor="0" custScaleX="22664" custLinFactY="-218061" custLinFactNeighborX="-34379" custLinFactNeighborY="-300000">
        <dgm:presLayoutVars>
          <dgm:bulletEnabled val="1"/>
        </dgm:presLayoutVars>
      </dgm:prSet>
      <dgm:spPr/>
    </dgm:pt>
    <dgm:pt modelId="{3689AAEC-C3B4-4705-AA87-1664EB3B58F9}" type="pres">
      <dgm:prSet presAssocID="{B17693AD-7CF3-4AA2-982C-1F96D764951D}" presName="spacing" presStyleCnt="0"/>
      <dgm:spPr/>
    </dgm:pt>
    <dgm:pt modelId="{A7B83167-4395-4B41-85FB-A15B3B25774A}" type="pres">
      <dgm:prSet presAssocID="{7DA76DB5-E137-4184-A172-64B2D9E7C5D4}" presName="composite" presStyleCnt="0"/>
      <dgm:spPr/>
    </dgm:pt>
    <dgm:pt modelId="{EBE98AB2-957F-4FB9-AE43-963B380D9848}" type="pres">
      <dgm:prSet presAssocID="{7DA76DB5-E137-4184-A172-64B2D9E7C5D4}" presName="imgShp" presStyleLbl="fgImgPlace1" presStyleIdx="11" presStyleCnt="14" custLinFactY="-561254" custLinFactNeighborX="4090" custLinFactNeighborY="-600000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</dgm:spPr>
    </dgm:pt>
    <dgm:pt modelId="{BDED9F30-AD15-4C01-B954-6B59417446B3}" type="pres">
      <dgm:prSet presAssocID="{7DA76DB5-E137-4184-A172-64B2D9E7C5D4}" presName="txShp" presStyleLbl="node1" presStyleIdx="11" presStyleCnt="14" custFlipHor="0" custScaleX="22943" custLinFactY="-408326" custLinFactNeighborX="-35066" custLinFactNeighborY="-500000">
        <dgm:presLayoutVars>
          <dgm:bulletEnabled val="1"/>
        </dgm:presLayoutVars>
      </dgm:prSet>
      <dgm:spPr/>
    </dgm:pt>
    <dgm:pt modelId="{B4F72C27-B9EC-4389-9C3C-881ED5DF2F34}" type="pres">
      <dgm:prSet presAssocID="{40D74DD8-75E6-4CAF-BA42-A3CEE2483619}" presName="spacing" presStyleCnt="0"/>
      <dgm:spPr/>
    </dgm:pt>
    <dgm:pt modelId="{2B62B490-B80F-45BA-9EFA-276042EFEA0E}" type="pres">
      <dgm:prSet presAssocID="{75A45E93-ECB9-4363-9383-CA3B42611887}" presName="composite" presStyleCnt="0"/>
      <dgm:spPr/>
    </dgm:pt>
    <dgm:pt modelId="{1AB22519-7F0F-47D7-A7EE-43EE8E893F0D}" type="pres">
      <dgm:prSet presAssocID="{75A45E93-ECB9-4363-9383-CA3B42611887}" presName="imgShp" presStyleLbl="fgImgPlace1" presStyleIdx="12" presStyleCnt="14" custLinFactY="-569515" custLinFactNeighborX="154" custLinFactNeighborY="-600000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" r="-1000"/>
          </a:stretch>
        </a:blipFill>
      </dgm:spPr>
    </dgm:pt>
    <dgm:pt modelId="{22E7D6D5-EAC3-4C26-8557-84CE4597E99B}" type="pres">
      <dgm:prSet presAssocID="{75A45E93-ECB9-4363-9383-CA3B42611887}" presName="txShp" presStyleLbl="node1" presStyleIdx="12" presStyleCnt="14" custFlipHor="0" custScaleX="22943" custLinFactY="-572675" custLinFactNeighborX="-35066" custLinFactNeighborY="-600000">
        <dgm:presLayoutVars>
          <dgm:bulletEnabled val="1"/>
        </dgm:presLayoutVars>
      </dgm:prSet>
      <dgm:spPr/>
    </dgm:pt>
    <dgm:pt modelId="{2149F006-37F4-4A11-B723-E089E6F191D7}" type="pres">
      <dgm:prSet presAssocID="{A283575D-9911-4823-A0D9-474B9920C6CC}" presName="spacing" presStyleCnt="0"/>
      <dgm:spPr/>
    </dgm:pt>
    <dgm:pt modelId="{CB035F7E-DD98-4103-94AB-15EC91940E34}" type="pres">
      <dgm:prSet presAssocID="{822D18E5-42CA-498C-923B-E5308095F368}" presName="composite" presStyleCnt="0"/>
      <dgm:spPr/>
    </dgm:pt>
    <dgm:pt modelId="{2230C6F0-B342-4AC8-8F6D-F1D52CB14CBA}" type="pres">
      <dgm:prSet presAssocID="{822D18E5-42CA-498C-923B-E5308095F368}" presName="imgShp" presStyleLbl="fgImgPlace1" presStyleIdx="13" presStyleCnt="14" custAng="498764" custLinFactY="-565411" custLinFactNeighborX="-1697" custLinFactNeighborY="-600000"/>
      <dgm:spPr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000" r="-5000"/>
          </a:stretch>
        </a:blipFill>
      </dgm:spPr>
    </dgm:pt>
    <dgm:pt modelId="{E43C461B-5E79-4110-BB82-7BF5243D5A8A}" type="pres">
      <dgm:prSet presAssocID="{822D18E5-42CA-498C-923B-E5308095F368}" presName="txShp" presStyleLbl="node1" presStyleIdx="13" presStyleCnt="14" custFlipHor="0" custScaleX="22943" custLinFactY="-700000" custLinFactNeighborX="-35204" custLinFactNeighborY="-725161">
        <dgm:presLayoutVars>
          <dgm:bulletEnabled val="1"/>
        </dgm:presLayoutVars>
      </dgm:prSet>
      <dgm:spPr/>
    </dgm:pt>
  </dgm:ptLst>
  <dgm:cxnLst>
    <dgm:cxn modelId="{A0828B02-46BC-4AF1-8CFB-4C41689A8BBB}" type="presOf" srcId="{A5605D04-0F8B-4A54-92C9-579DE89BF7BF}" destId="{1FC80AC1-8557-4E34-98E4-2BDC25D77B34}" srcOrd="0" destOrd="0" presId="urn:microsoft.com/office/officeart/2005/8/layout/vList3"/>
    <dgm:cxn modelId="{43E07C03-4DB3-4067-BC74-B701F9A33FB2}" srcId="{D01A6545-9BD5-4488-86B2-B1C14F3262D3}" destId="{5281C5C5-1AB9-4516-AC55-337FDC1691DC}" srcOrd="8" destOrd="0" parTransId="{CB012FFD-9A8B-49CA-B111-519D3959CC5E}" sibTransId="{D8D28DCD-5A5C-4D0D-A580-E284BD08D348}"/>
    <dgm:cxn modelId="{C639A905-F458-427E-BC89-EE981F47DE26}" type="presOf" srcId="{7DA76DB5-E137-4184-A172-64B2D9E7C5D4}" destId="{BDED9F30-AD15-4C01-B954-6B59417446B3}" srcOrd="0" destOrd="0" presId="urn:microsoft.com/office/officeart/2005/8/layout/vList3"/>
    <dgm:cxn modelId="{4419D405-76B5-4188-8693-8328C9FF0289}" srcId="{D01A6545-9BD5-4488-86B2-B1C14F3262D3}" destId="{A5605D04-0F8B-4A54-92C9-579DE89BF7BF}" srcOrd="1" destOrd="0" parTransId="{4F0577AB-D8CC-4922-8C0A-81BDE9F60736}" sibTransId="{B46002F0-8536-48C3-825B-ED82CDF9E8ED}"/>
    <dgm:cxn modelId="{48CD250B-8776-4222-85DD-AAA2FE755BAF}" type="presOf" srcId="{619CF026-7CFF-4AC3-810F-BA6D9D5032B3}" destId="{F40BEB4E-246B-4853-8A82-BA95B9691910}" srcOrd="0" destOrd="0" presId="urn:microsoft.com/office/officeart/2005/8/layout/vList3"/>
    <dgm:cxn modelId="{6C31CC16-9A0F-437E-9A0B-F1007A6F9FC4}" srcId="{D01A6545-9BD5-4488-86B2-B1C14F3262D3}" destId="{8F7B1DD5-269D-40F0-8DE2-E17CD5B2FFB2}" srcOrd="9" destOrd="0" parTransId="{C1396C64-FC77-4845-AB98-26DE90478C97}" sibTransId="{C32B1868-F9C3-48CD-A32E-52E164157A15}"/>
    <dgm:cxn modelId="{102D221D-DFE7-4E3C-A36C-713A9F443136}" type="presOf" srcId="{EB995408-6B54-441B-BC07-9CD456DF411E}" destId="{26A6C306-F949-4E68-8305-012F2FDC9FB5}" srcOrd="0" destOrd="0" presId="urn:microsoft.com/office/officeart/2005/8/layout/vList3"/>
    <dgm:cxn modelId="{0D8E2F27-7BE3-4C61-9756-4D0DC5A24B08}" srcId="{D01A6545-9BD5-4488-86B2-B1C14F3262D3}" destId="{72D20A34-A8CF-4376-AA21-BF6949AEA9FB}" srcOrd="0" destOrd="0" parTransId="{C8C6BFC1-6408-4110-9D01-6EDA2A25E84F}" sibTransId="{8B630C56-8A42-4E4A-9FD9-D98E7B6D22CE}"/>
    <dgm:cxn modelId="{7A970E28-8F44-4D9A-B7CA-A5A0783977EA}" type="presOf" srcId="{5281C5C5-1AB9-4516-AC55-337FDC1691DC}" destId="{FC24EC9D-D30A-473E-BD65-BFBCD8E0582F}" srcOrd="0" destOrd="0" presId="urn:microsoft.com/office/officeart/2005/8/layout/vList3"/>
    <dgm:cxn modelId="{E3A2332C-1330-48B3-80D0-CAE48B06EC64}" srcId="{D01A6545-9BD5-4488-86B2-B1C14F3262D3}" destId="{75A45E93-ECB9-4363-9383-CA3B42611887}" srcOrd="12" destOrd="0" parTransId="{3F0249C1-45DE-4093-84A9-4C93615AFB00}" sibTransId="{A283575D-9911-4823-A0D9-474B9920C6CC}"/>
    <dgm:cxn modelId="{D562DF30-6E70-46D4-AE09-CFA1487E596C}" type="presOf" srcId="{3B1CB660-F5B5-4AEF-A1D1-C5E2ACCA5D39}" destId="{33E554A8-4F2D-4F14-B371-D2E3E2B9D8A6}" srcOrd="0" destOrd="0" presId="urn:microsoft.com/office/officeart/2005/8/layout/vList3"/>
    <dgm:cxn modelId="{77ADD831-91FE-430D-9669-36626AC8444C}" type="presOf" srcId="{8F7B1DD5-269D-40F0-8DE2-E17CD5B2FFB2}" destId="{30B204F4-7185-4CE2-BBC4-A6240E465985}" srcOrd="0" destOrd="0" presId="urn:microsoft.com/office/officeart/2005/8/layout/vList3"/>
    <dgm:cxn modelId="{0DA60533-DCC8-4E40-B8B3-AD8775B1A10B}" srcId="{D01A6545-9BD5-4488-86B2-B1C14F3262D3}" destId="{706A9E69-01B3-410F-A6D1-F836B69DC82A}" srcOrd="3" destOrd="0" parTransId="{74CD69EC-ECEB-4A3F-990F-BFA4967636B4}" sibTransId="{D122C16C-4623-4DD9-996B-CE595B088B34}"/>
    <dgm:cxn modelId="{B6C90736-D9F3-4E13-824A-339E05AC731B}" srcId="{D01A6545-9BD5-4488-86B2-B1C14F3262D3}" destId="{822D18E5-42CA-498C-923B-E5308095F368}" srcOrd="13" destOrd="0" parTransId="{CC8D2BBA-76CE-41CC-AC13-B55E3283FDF7}" sibTransId="{17495C85-D136-41F5-A68E-8A8244E64A44}"/>
    <dgm:cxn modelId="{3E11E939-C8C3-4023-95F2-FD3C79EFD15C}" srcId="{D01A6545-9BD5-4488-86B2-B1C14F3262D3}" destId="{934293D5-E72D-49BA-AE6E-B3C4AD139193}" srcOrd="10" destOrd="0" parTransId="{84B63421-7ADA-4962-9DCD-908FC2B6DDA2}" sibTransId="{B17693AD-7CF3-4AA2-982C-1F96D764951D}"/>
    <dgm:cxn modelId="{FCB42D3B-4C82-4474-90B1-604874B74298}" srcId="{D01A6545-9BD5-4488-86B2-B1C14F3262D3}" destId="{EB995408-6B54-441B-BC07-9CD456DF411E}" srcOrd="4" destOrd="0" parTransId="{721EFBB8-9413-41EC-8277-942809EC5D7F}" sibTransId="{E7ADBDF7-2671-4946-A717-76B8B099C1ED}"/>
    <dgm:cxn modelId="{77A7DF61-03A1-4EB5-A434-2541178BCA60}" type="presOf" srcId="{75A45E93-ECB9-4363-9383-CA3B42611887}" destId="{22E7D6D5-EAC3-4C26-8557-84CE4597E99B}" srcOrd="0" destOrd="0" presId="urn:microsoft.com/office/officeart/2005/8/layout/vList3"/>
    <dgm:cxn modelId="{09AF606B-A6DC-4EEB-8521-7CABCBF39FBF}" type="presOf" srcId="{72D20A34-A8CF-4376-AA21-BF6949AEA9FB}" destId="{618B9A93-1A44-4B17-9234-648FDB57B531}" srcOrd="0" destOrd="0" presId="urn:microsoft.com/office/officeart/2005/8/layout/vList3"/>
    <dgm:cxn modelId="{DD20575A-9781-4185-BC8D-F735B5FE4FB9}" srcId="{D01A6545-9BD5-4488-86B2-B1C14F3262D3}" destId="{B61D89F5-C2B3-4871-9917-3B2FDEA6AEE0}" srcOrd="2" destOrd="0" parTransId="{7957CB75-CBC7-4B3B-9B97-AB31C064BAA4}" sibTransId="{8AA6B7E9-5B41-4D9C-9C6F-7958CE6648B3}"/>
    <dgm:cxn modelId="{09642393-1A72-41EE-B96D-644680EEDE68}" srcId="{D01A6545-9BD5-4488-86B2-B1C14F3262D3}" destId="{6E23011A-CA8C-4EB7-AD16-C2C1CC5A49CD}" srcOrd="5" destOrd="0" parTransId="{D7DB2FE5-DD68-4C77-8F64-AE0025E244CA}" sibTransId="{CF5B6CB1-5063-483A-A179-01025E58C35E}"/>
    <dgm:cxn modelId="{DB8D67B7-85A7-4EA1-ADA0-10BC2AC82992}" srcId="{D01A6545-9BD5-4488-86B2-B1C14F3262D3}" destId="{3B1CB660-F5B5-4AEF-A1D1-C5E2ACCA5D39}" srcOrd="6" destOrd="0" parTransId="{8067548B-D873-43A5-B78B-417AEC1CD0B9}" sibTransId="{B7B3A86F-2D64-452C-8B3E-540AFD96FCB4}"/>
    <dgm:cxn modelId="{610187B9-B3B8-49E8-B6E4-7EDB88451DAC}" srcId="{D01A6545-9BD5-4488-86B2-B1C14F3262D3}" destId="{619CF026-7CFF-4AC3-810F-BA6D9D5032B3}" srcOrd="7" destOrd="0" parTransId="{CC045155-78E5-4001-AF38-C82EE5C21A39}" sibTransId="{F8782DA3-2A0F-4F51-99A6-6B1197E60EF5}"/>
    <dgm:cxn modelId="{51EC55BB-3F50-494A-9F14-4323EFF881A7}" type="presOf" srcId="{934293D5-E72D-49BA-AE6E-B3C4AD139193}" destId="{616737AF-ACF1-49B6-ABEC-36D85244D600}" srcOrd="0" destOrd="0" presId="urn:microsoft.com/office/officeart/2005/8/layout/vList3"/>
    <dgm:cxn modelId="{4FAF62C0-0849-4F5C-9349-EF63DDBEC2DE}" type="presOf" srcId="{706A9E69-01B3-410F-A6D1-F836B69DC82A}" destId="{961C530B-2937-4F38-958A-98E44F968970}" srcOrd="0" destOrd="0" presId="urn:microsoft.com/office/officeart/2005/8/layout/vList3"/>
    <dgm:cxn modelId="{74A3FACA-A7E6-4178-A440-6D9D8B199FAA}" type="presOf" srcId="{D01A6545-9BD5-4488-86B2-B1C14F3262D3}" destId="{03F54F71-CD77-436A-BB08-3C25348ED52B}" srcOrd="0" destOrd="0" presId="urn:microsoft.com/office/officeart/2005/8/layout/vList3"/>
    <dgm:cxn modelId="{580542CC-A072-4C06-8B8D-D321EA36C1A2}" type="presOf" srcId="{B61D89F5-C2B3-4871-9917-3B2FDEA6AEE0}" destId="{D7305749-16FA-4F6D-B22D-18CD44D9B612}" srcOrd="0" destOrd="0" presId="urn:microsoft.com/office/officeart/2005/8/layout/vList3"/>
    <dgm:cxn modelId="{B4A8AFEF-A719-46E5-B8D4-2D06A44302BE}" type="presOf" srcId="{822D18E5-42CA-498C-923B-E5308095F368}" destId="{E43C461B-5E79-4110-BB82-7BF5243D5A8A}" srcOrd="0" destOrd="0" presId="urn:microsoft.com/office/officeart/2005/8/layout/vList3"/>
    <dgm:cxn modelId="{F13C0EF5-49C4-4FE8-93E4-A8861C135AEE}" type="presOf" srcId="{6E23011A-CA8C-4EB7-AD16-C2C1CC5A49CD}" destId="{A61DECE8-692A-4E85-AED3-732F5FE4B547}" srcOrd="0" destOrd="0" presId="urn:microsoft.com/office/officeart/2005/8/layout/vList3"/>
    <dgm:cxn modelId="{336EA8FD-11A3-49BB-9340-2C3F7C83DFA0}" srcId="{D01A6545-9BD5-4488-86B2-B1C14F3262D3}" destId="{7DA76DB5-E137-4184-A172-64B2D9E7C5D4}" srcOrd="11" destOrd="0" parTransId="{57AF4E63-21CB-4ECB-B491-C2E239B3428F}" sibTransId="{40D74DD8-75E6-4CAF-BA42-A3CEE2483619}"/>
    <dgm:cxn modelId="{2CE31AF2-1658-45B5-BC8A-CCAE4105A309}" type="presParOf" srcId="{03F54F71-CD77-436A-BB08-3C25348ED52B}" destId="{52698EDC-8CE5-4BBC-AE15-FD148422BCDD}" srcOrd="0" destOrd="0" presId="urn:microsoft.com/office/officeart/2005/8/layout/vList3"/>
    <dgm:cxn modelId="{3DC17348-1077-43A0-AACD-CA89DB053F69}" type="presParOf" srcId="{52698EDC-8CE5-4BBC-AE15-FD148422BCDD}" destId="{00339787-A64B-4A5B-9ECB-5B00E51A5A09}" srcOrd="0" destOrd="0" presId="urn:microsoft.com/office/officeart/2005/8/layout/vList3"/>
    <dgm:cxn modelId="{F64615B0-E202-4E86-A1AE-1BD88F653043}" type="presParOf" srcId="{52698EDC-8CE5-4BBC-AE15-FD148422BCDD}" destId="{618B9A93-1A44-4B17-9234-648FDB57B531}" srcOrd="1" destOrd="0" presId="urn:microsoft.com/office/officeart/2005/8/layout/vList3"/>
    <dgm:cxn modelId="{D3CCBCFF-B54E-480E-99FA-714254357D79}" type="presParOf" srcId="{03F54F71-CD77-436A-BB08-3C25348ED52B}" destId="{5583237D-DA74-4846-9E1A-0BA43406B070}" srcOrd="1" destOrd="0" presId="urn:microsoft.com/office/officeart/2005/8/layout/vList3"/>
    <dgm:cxn modelId="{0E41F0B4-B745-4C9A-B18F-3C624A79C366}" type="presParOf" srcId="{03F54F71-CD77-436A-BB08-3C25348ED52B}" destId="{0D621CEF-899C-47C0-8CEF-FABBCE985986}" srcOrd="2" destOrd="0" presId="urn:microsoft.com/office/officeart/2005/8/layout/vList3"/>
    <dgm:cxn modelId="{6D8E2A0B-B40E-4ED7-929C-77D0B842F081}" type="presParOf" srcId="{0D621CEF-899C-47C0-8CEF-FABBCE985986}" destId="{4F511860-8B08-4071-8E31-7C43E3B3F9CF}" srcOrd="0" destOrd="0" presId="urn:microsoft.com/office/officeart/2005/8/layout/vList3"/>
    <dgm:cxn modelId="{EA447DD3-3A1B-4ACA-B1ED-E0DF203ADBD1}" type="presParOf" srcId="{0D621CEF-899C-47C0-8CEF-FABBCE985986}" destId="{1FC80AC1-8557-4E34-98E4-2BDC25D77B34}" srcOrd="1" destOrd="0" presId="urn:microsoft.com/office/officeart/2005/8/layout/vList3"/>
    <dgm:cxn modelId="{06D1F12C-3AB1-4420-A5E3-18AFCB3E7BDF}" type="presParOf" srcId="{03F54F71-CD77-436A-BB08-3C25348ED52B}" destId="{14C20442-BBCB-4212-B47A-FBFB6526EA1D}" srcOrd="3" destOrd="0" presId="urn:microsoft.com/office/officeart/2005/8/layout/vList3"/>
    <dgm:cxn modelId="{9FA3C98B-FDE5-4E85-9833-118C778C2D1B}" type="presParOf" srcId="{03F54F71-CD77-436A-BB08-3C25348ED52B}" destId="{DB9E684A-A65C-4D75-9F25-AEFB76412C9C}" srcOrd="4" destOrd="0" presId="urn:microsoft.com/office/officeart/2005/8/layout/vList3"/>
    <dgm:cxn modelId="{80BA8F9C-13D4-4F89-9C3C-8370D125BC73}" type="presParOf" srcId="{DB9E684A-A65C-4D75-9F25-AEFB76412C9C}" destId="{A77EA315-E870-461F-907C-40D515595685}" srcOrd="0" destOrd="0" presId="urn:microsoft.com/office/officeart/2005/8/layout/vList3"/>
    <dgm:cxn modelId="{FD2D616A-52C8-49E4-8044-075E08C14FA9}" type="presParOf" srcId="{DB9E684A-A65C-4D75-9F25-AEFB76412C9C}" destId="{D7305749-16FA-4F6D-B22D-18CD44D9B612}" srcOrd="1" destOrd="0" presId="urn:microsoft.com/office/officeart/2005/8/layout/vList3"/>
    <dgm:cxn modelId="{EE7886F3-C219-4AB6-B1F5-15F7A97C19A9}" type="presParOf" srcId="{03F54F71-CD77-436A-BB08-3C25348ED52B}" destId="{2B45910A-9BFE-4F2C-805F-D2C7917BFC13}" srcOrd="5" destOrd="0" presId="urn:microsoft.com/office/officeart/2005/8/layout/vList3"/>
    <dgm:cxn modelId="{D1FE4967-AA7A-40E4-9C82-76D7EDD1FA47}" type="presParOf" srcId="{03F54F71-CD77-436A-BB08-3C25348ED52B}" destId="{33037F61-9374-4FF8-A333-78921E52D69F}" srcOrd="6" destOrd="0" presId="urn:microsoft.com/office/officeart/2005/8/layout/vList3"/>
    <dgm:cxn modelId="{CA40BA5A-73B7-44CB-A48F-F1258552F356}" type="presParOf" srcId="{33037F61-9374-4FF8-A333-78921E52D69F}" destId="{00468B3D-57B3-415F-B3FA-C84CA5E4A633}" srcOrd="0" destOrd="0" presId="urn:microsoft.com/office/officeart/2005/8/layout/vList3"/>
    <dgm:cxn modelId="{9F1AF006-7182-48EF-A16C-9FEF03A3C5BD}" type="presParOf" srcId="{33037F61-9374-4FF8-A333-78921E52D69F}" destId="{961C530B-2937-4F38-958A-98E44F968970}" srcOrd="1" destOrd="0" presId="urn:microsoft.com/office/officeart/2005/8/layout/vList3"/>
    <dgm:cxn modelId="{83289F1F-874A-4F28-B412-B5BFBF2DA6AC}" type="presParOf" srcId="{03F54F71-CD77-436A-BB08-3C25348ED52B}" destId="{22892CB8-6D84-4024-916B-EE61551CDE96}" srcOrd="7" destOrd="0" presId="urn:microsoft.com/office/officeart/2005/8/layout/vList3"/>
    <dgm:cxn modelId="{867BCB24-4231-452A-AFB4-A121EDB5EB7E}" type="presParOf" srcId="{03F54F71-CD77-436A-BB08-3C25348ED52B}" destId="{D197A7FF-6EE3-42AA-A9C3-F3E6DD2D14FB}" srcOrd="8" destOrd="0" presId="urn:microsoft.com/office/officeart/2005/8/layout/vList3"/>
    <dgm:cxn modelId="{248F6662-4813-4C87-8438-51ACCC16FD79}" type="presParOf" srcId="{D197A7FF-6EE3-42AA-A9C3-F3E6DD2D14FB}" destId="{1BC8E878-BFDB-4CE9-88DE-B4FC0A7B9347}" srcOrd="0" destOrd="0" presId="urn:microsoft.com/office/officeart/2005/8/layout/vList3"/>
    <dgm:cxn modelId="{86739E11-A483-4AA0-9675-71BB8F56D17E}" type="presParOf" srcId="{D197A7FF-6EE3-42AA-A9C3-F3E6DD2D14FB}" destId="{26A6C306-F949-4E68-8305-012F2FDC9FB5}" srcOrd="1" destOrd="0" presId="urn:microsoft.com/office/officeart/2005/8/layout/vList3"/>
    <dgm:cxn modelId="{17C58CAD-2753-4A6F-8934-AD15AE2E85BB}" type="presParOf" srcId="{03F54F71-CD77-436A-BB08-3C25348ED52B}" destId="{D9C35B87-7EB7-4AB3-8167-B22D944B2EDA}" srcOrd="9" destOrd="0" presId="urn:microsoft.com/office/officeart/2005/8/layout/vList3"/>
    <dgm:cxn modelId="{45CE516E-CAC9-4BB4-85E3-4A336BC34D81}" type="presParOf" srcId="{03F54F71-CD77-436A-BB08-3C25348ED52B}" destId="{FDB84370-9CDF-4ED9-B02C-33C6DB57C874}" srcOrd="10" destOrd="0" presId="urn:microsoft.com/office/officeart/2005/8/layout/vList3"/>
    <dgm:cxn modelId="{A97A843D-887C-42D8-94FC-C3345A438112}" type="presParOf" srcId="{FDB84370-9CDF-4ED9-B02C-33C6DB57C874}" destId="{A3B6EB1B-F92B-4200-B49D-BBE80F40A2C6}" srcOrd="0" destOrd="0" presId="urn:microsoft.com/office/officeart/2005/8/layout/vList3"/>
    <dgm:cxn modelId="{BD6FC44C-14E5-4A33-8CE0-811A422A399E}" type="presParOf" srcId="{FDB84370-9CDF-4ED9-B02C-33C6DB57C874}" destId="{A61DECE8-692A-4E85-AED3-732F5FE4B547}" srcOrd="1" destOrd="0" presId="urn:microsoft.com/office/officeart/2005/8/layout/vList3"/>
    <dgm:cxn modelId="{B2260EF6-6BC0-40D9-90F8-63C8F69C401D}" type="presParOf" srcId="{03F54F71-CD77-436A-BB08-3C25348ED52B}" destId="{EF6CC8DC-FA45-4EFC-99C1-913142A8B039}" srcOrd="11" destOrd="0" presId="urn:microsoft.com/office/officeart/2005/8/layout/vList3"/>
    <dgm:cxn modelId="{DBC3F779-3C54-4D8B-B624-8BF4874C7E02}" type="presParOf" srcId="{03F54F71-CD77-436A-BB08-3C25348ED52B}" destId="{B27EB1B6-98A0-4039-975D-CE337DAED295}" srcOrd="12" destOrd="0" presId="urn:microsoft.com/office/officeart/2005/8/layout/vList3"/>
    <dgm:cxn modelId="{709C84A0-3DB1-4A81-A4EF-29A90C03A5D2}" type="presParOf" srcId="{B27EB1B6-98A0-4039-975D-CE337DAED295}" destId="{84080F92-9871-4225-A29F-88711A569355}" srcOrd="0" destOrd="0" presId="urn:microsoft.com/office/officeart/2005/8/layout/vList3"/>
    <dgm:cxn modelId="{BFD9FA84-4FA8-4A64-8213-C735B80FAE8D}" type="presParOf" srcId="{B27EB1B6-98A0-4039-975D-CE337DAED295}" destId="{33E554A8-4F2D-4F14-B371-D2E3E2B9D8A6}" srcOrd="1" destOrd="0" presId="urn:microsoft.com/office/officeart/2005/8/layout/vList3"/>
    <dgm:cxn modelId="{648DE51B-2141-42B3-866B-A4C8E3E04224}" type="presParOf" srcId="{03F54F71-CD77-436A-BB08-3C25348ED52B}" destId="{592BAF4E-5F72-455E-84E5-96048BD40CCF}" srcOrd="13" destOrd="0" presId="urn:microsoft.com/office/officeart/2005/8/layout/vList3"/>
    <dgm:cxn modelId="{DAC23341-BF1E-4388-9099-70EE818DDB7C}" type="presParOf" srcId="{03F54F71-CD77-436A-BB08-3C25348ED52B}" destId="{20EAD2BA-4433-4085-B967-2B86CC6FA7AF}" srcOrd="14" destOrd="0" presId="urn:microsoft.com/office/officeart/2005/8/layout/vList3"/>
    <dgm:cxn modelId="{03A2BA1B-5C2C-476D-BF67-5AAB9B5DECAB}" type="presParOf" srcId="{20EAD2BA-4433-4085-B967-2B86CC6FA7AF}" destId="{0B9DBFCB-55C5-4D8B-B7AC-905C5C7843D4}" srcOrd="0" destOrd="0" presId="urn:microsoft.com/office/officeart/2005/8/layout/vList3"/>
    <dgm:cxn modelId="{EF46FD67-3BD9-4D7E-8A39-A74634B718ED}" type="presParOf" srcId="{20EAD2BA-4433-4085-B967-2B86CC6FA7AF}" destId="{F40BEB4E-246B-4853-8A82-BA95B9691910}" srcOrd="1" destOrd="0" presId="urn:microsoft.com/office/officeart/2005/8/layout/vList3"/>
    <dgm:cxn modelId="{CB18BC9D-6F1C-4ECC-B216-1DB6180B3AAF}" type="presParOf" srcId="{03F54F71-CD77-436A-BB08-3C25348ED52B}" destId="{66E02C9D-4BCB-49C6-A0F8-ADEFDDBCECF3}" srcOrd="15" destOrd="0" presId="urn:microsoft.com/office/officeart/2005/8/layout/vList3"/>
    <dgm:cxn modelId="{443044AC-E214-43B4-A5AA-77A77DD1CDF4}" type="presParOf" srcId="{03F54F71-CD77-436A-BB08-3C25348ED52B}" destId="{46369697-DBCC-437A-A02B-74B3926E1D48}" srcOrd="16" destOrd="0" presId="urn:microsoft.com/office/officeart/2005/8/layout/vList3"/>
    <dgm:cxn modelId="{3F383251-5F56-42F5-B25B-15A4B5712F6F}" type="presParOf" srcId="{46369697-DBCC-437A-A02B-74B3926E1D48}" destId="{0FDD14BA-67BF-4C55-B1E7-FC5A0B4B1524}" srcOrd="0" destOrd="0" presId="urn:microsoft.com/office/officeart/2005/8/layout/vList3"/>
    <dgm:cxn modelId="{E68A1A12-51FF-4801-A989-C1CE66281530}" type="presParOf" srcId="{46369697-DBCC-437A-A02B-74B3926E1D48}" destId="{FC24EC9D-D30A-473E-BD65-BFBCD8E0582F}" srcOrd="1" destOrd="0" presId="urn:microsoft.com/office/officeart/2005/8/layout/vList3"/>
    <dgm:cxn modelId="{7A4165B6-AF52-46C3-B4B8-8A45E0B0A416}" type="presParOf" srcId="{03F54F71-CD77-436A-BB08-3C25348ED52B}" destId="{F31FF2E5-87EC-47B3-BD6E-4B39BD4B5ED6}" srcOrd="17" destOrd="0" presId="urn:microsoft.com/office/officeart/2005/8/layout/vList3"/>
    <dgm:cxn modelId="{4BF53159-1DE3-4104-87B6-0EC1F679F43E}" type="presParOf" srcId="{03F54F71-CD77-436A-BB08-3C25348ED52B}" destId="{0DFA2ED5-EFF4-419E-8D9D-0F5BD9FCB01F}" srcOrd="18" destOrd="0" presId="urn:microsoft.com/office/officeart/2005/8/layout/vList3"/>
    <dgm:cxn modelId="{48F817DA-1184-43DD-AC01-132BD78807ED}" type="presParOf" srcId="{0DFA2ED5-EFF4-419E-8D9D-0F5BD9FCB01F}" destId="{A270D875-858D-447D-95CB-08111B3A2F98}" srcOrd="0" destOrd="0" presId="urn:microsoft.com/office/officeart/2005/8/layout/vList3"/>
    <dgm:cxn modelId="{CCA06108-09E6-418A-A218-A8A9EFAB5530}" type="presParOf" srcId="{0DFA2ED5-EFF4-419E-8D9D-0F5BD9FCB01F}" destId="{30B204F4-7185-4CE2-BBC4-A6240E465985}" srcOrd="1" destOrd="0" presId="urn:microsoft.com/office/officeart/2005/8/layout/vList3"/>
    <dgm:cxn modelId="{C576AE33-0C0D-4C21-A1C2-F9D4A6EA9DA3}" type="presParOf" srcId="{03F54F71-CD77-436A-BB08-3C25348ED52B}" destId="{C5B4E284-4A24-4BA4-AF7B-7F4E97287868}" srcOrd="19" destOrd="0" presId="urn:microsoft.com/office/officeart/2005/8/layout/vList3"/>
    <dgm:cxn modelId="{45F4EE9A-6DBE-41DF-8686-0D3CF0C2B9D0}" type="presParOf" srcId="{03F54F71-CD77-436A-BB08-3C25348ED52B}" destId="{EF53B57F-46A4-4C26-8D40-D1024F818BA2}" srcOrd="20" destOrd="0" presId="urn:microsoft.com/office/officeart/2005/8/layout/vList3"/>
    <dgm:cxn modelId="{6BC39849-7611-4C7D-9541-40C3AA13B562}" type="presParOf" srcId="{EF53B57F-46A4-4C26-8D40-D1024F818BA2}" destId="{BA5EEBE5-F7AB-4AE6-94FD-9F4A1DFDDD7D}" srcOrd="0" destOrd="0" presId="urn:microsoft.com/office/officeart/2005/8/layout/vList3"/>
    <dgm:cxn modelId="{E309B73E-3A5E-4EC4-A72E-7801986F278E}" type="presParOf" srcId="{EF53B57F-46A4-4C26-8D40-D1024F818BA2}" destId="{616737AF-ACF1-49B6-ABEC-36D85244D600}" srcOrd="1" destOrd="0" presId="urn:microsoft.com/office/officeart/2005/8/layout/vList3"/>
    <dgm:cxn modelId="{59E6D007-0157-48AC-BCBC-DDD50992FE26}" type="presParOf" srcId="{03F54F71-CD77-436A-BB08-3C25348ED52B}" destId="{3689AAEC-C3B4-4705-AA87-1664EB3B58F9}" srcOrd="21" destOrd="0" presId="urn:microsoft.com/office/officeart/2005/8/layout/vList3"/>
    <dgm:cxn modelId="{DC4FF416-A50D-4D21-90E6-6714DC80B326}" type="presParOf" srcId="{03F54F71-CD77-436A-BB08-3C25348ED52B}" destId="{A7B83167-4395-4B41-85FB-A15B3B25774A}" srcOrd="22" destOrd="0" presId="urn:microsoft.com/office/officeart/2005/8/layout/vList3"/>
    <dgm:cxn modelId="{82D9767D-D366-461A-B405-19BC180CC3B9}" type="presParOf" srcId="{A7B83167-4395-4B41-85FB-A15B3B25774A}" destId="{EBE98AB2-957F-4FB9-AE43-963B380D9848}" srcOrd="0" destOrd="0" presId="urn:microsoft.com/office/officeart/2005/8/layout/vList3"/>
    <dgm:cxn modelId="{3B5BCE59-C14E-4702-A594-F126AE160C9D}" type="presParOf" srcId="{A7B83167-4395-4B41-85FB-A15B3B25774A}" destId="{BDED9F30-AD15-4C01-B954-6B59417446B3}" srcOrd="1" destOrd="0" presId="urn:microsoft.com/office/officeart/2005/8/layout/vList3"/>
    <dgm:cxn modelId="{BD8CE987-BAB2-4E14-9B5D-2FD5F316CEEF}" type="presParOf" srcId="{03F54F71-CD77-436A-BB08-3C25348ED52B}" destId="{B4F72C27-B9EC-4389-9C3C-881ED5DF2F34}" srcOrd="23" destOrd="0" presId="urn:microsoft.com/office/officeart/2005/8/layout/vList3"/>
    <dgm:cxn modelId="{59A5854E-E46E-4636-9397-FFDC43B45C68}" type="presParOf" srcId="{03F54F71-CD77-436A-BB08-3C25348ED52B}" destId="{2B62B490-B80F-45BA-9EFA-276042EFEA0E}" srcOrd="24" destOrd="0" presId="urn:microsoft.com/office/officeart/2005/8/layout/vList3"/>
    <dgm:cxn modelId="{7D0AED4A-2245-4FEA-BB75-E4FF9EB745FB}" type="presParOf" srcId="{2B62B490-B80F-45BA-9EFA-276042EFEA0E}" destId="{1AB22519-7F0F-47D7-A7EE-43EE8E893F0D}" srcOrd="0" destOrd="0" presId="urn:microsoft.com/office/officeart/2005/8/layout/vList3"/>
    <dgm:cxn modelId="{CBA32AF9-C55F-48DB-896C-FF3BBD2F7483}" type="presParOf" srcId="{2B62B490-B80F-45BA-9EFA-276042EFEA0E}" destId="{22E7D6D5-EAC3-4C26-8557-84CE4597E99B}" srcOrd="1" destOrd="0" presId="urn:microsoft.com/office/officeart/2005/8/layout/vList3"/>
    <dgm:cxn modelId="{2D7B7D45-5B40-4462-8B2D-E686033D3015}" type="presParOf" srcId="{03F54F71-CD77-436A-BB08-3C25348ED52B}" destId="{2149F006-37F4-4A11-B723-E089E6F191D7}" srcOrd="25" destOrd="0" presId="urn:microsoft.com/office/officeart/2005/8/layout/vList3"/>
    <dgm:cxn modelId="{E07127F6-DFA6-42A3-876F-9C3E4A4696B5}" type="presParOf" srcId="{03F54F71-CD77-436A-BB08-3C25348ED52B}" destId="{CB035F7E-DD98-4103-94AB-15EC91940E34}" srcOrd="26" destOrd="0" presId="urn:microsoft.com/office/officeart/2005/8/layout/vList3"/>
    <dgm:cxn modelId="{8FCD9C9E-98C2-4362-A507-F7E5DCC0177B}" type="presParOf" srcId="{CB035F7E-DD98-4103-94AB-15EC91940E34}" destId="{2230C6F0-B342-4AC8-8F6D-F1D52CB14CBA}" srcOrd="0" destOrd="0" presId="urn:microsoft.com/office/officeart/2005/8/layout/vList3"/>
    <dgm:cxn modelId="{1FADA414-B34A-4ACB-93A4-8FB89A1388DE}" type="presParOf" srcId="{CB035F7E-DD98-4103-94AB-15EC91940E34}" destId="{E43C461B-5E79-4110-BB82-7BF5243D5A8A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4A8A8E46-8EF4-4392-B6A9-8D801BDE3A3F}" type="doc">
      <dgm:prSet loTypeId="urn:microsoft.com/office/officeart/2005/8/layout/hierarchy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C0172508-DF87-4535-ADDF-2CF97D7F9E39}">
      <dgm:prSet phldrT="[Text]"/>
      <dgm:spPr/>
      <dgm:t>
        <a:bodyPr/>
        <a:lstStyle/>
        <a:p>
          <a:r>
            <a:rPr lang="en-GB" dirty="0" err="1"/>
            <a:t>Kereses</a:t>
          </a:r>
          <a:endParaRPr lang="en-GB" dirty="0"/>
        </a:p>
      </dgm:t>
    </dgm:pt>
    <dgm:pt modelId="{E833D29F-0E4F-4FBA-A75E-18E9E1D61DC4}" type="parTrans" cxnId="{2535D4EB-786F-4526-9E11-3627F2D5EEAD}">
      <dgm:prSet/>
      <dgm:spPr/>
      <dgm:t>
        <a:bodyPr/>
        <a:lstStyle/>
        <a:p>
          <a:endParaRPr lang="en-GB"/>
        </a:p>
      </dgm:t>
    </dgm:pt>
    <dgm:pt modelId="{51EAF10E-D726-4777-B365-E2FFEA3715B4}" type="sibTrans" cxnId="{2535D4EB-786F-4526-9E11-3627F2D5EEAD}">
      <dgm:prSet/>
      <dgm:spPr/>
      <dgm:t>
        <a:bodyPr/>
        <a:lstStyle/>
        <a:p>
          <a:endParaRPr lang="en-GB"/>
        </a:p>
      </dgm:t>
    </dgm:pt>
    <dgm:pt modelId="{5E3E4E5A-B8D6-4E95-8FAB-1C71F1E7B4DF}" type="pres">
      <dgm:prSet presAssocID="{4A8A8E46-8EF4-4392-B6A9-8D801BDE3A3F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6F35F774-7211-4EB0-9DFD-C6A706FF00D4}" type="pres">
      <dgm:prSet presAssocID="{C0172508-DF87-4535-ADDF-2CF97D7F9E39}" presName="root" presStyleCnt="0"/>
      <dgm:spPr/>
    </dgm:pt>
    <dgm:pt modelId="{35AE6F3F-096B-476B-B5E7-47542C9A5966}" type="pres">
      <dgm:prSet presAssocID="{C0172508-DF87-4535-ADDF-2CF97D7F9E39}" presName="rootComposite" presStyleCnt="0"/>
      <dgm:spPr/>
    </dgm:pt>
    <dgm:pt modelId="{B0924F3A-1917-47B6-A815-C42966690490}" type="pres">
      <dgm:prSet presAssocID="{C0172508-DF87-4535-ADDF-2CF97D7F9E39}" presName="rootText" presStyleLbl="node1" presStyleIdx="0" presStyleCnt="1" custScaleX="113709" custLinFactNeighborX="83460" custLinFactNeighborY="832"/>
      <dgm:spPr/>
    </dgm:pt>
    <dgm:pt modelId="{50213CB9-8300-4D8D-A77C-FCC58B08563F}" type="pres">
      <dgm:prSet presAssocID="{C0172508-DF87-4535-ADDF-2CF97D7F9E39}" presName="rootConnector" presStyleLbl="node1" presStyleIdx="0" presStyleCnt="1"/>
      <dgm:spPr/>
    </dgm:pt>
    <dgm:pt modelId="{9085FCA9-519A-492B-8C06-FC5430AB4F5F}" type="pres">
      <dgm:prSet presAssocID="{C0172508-DF87-4535-ADDF-2CF97D7F9E39}" presName="childShape" presStyleCnt="0"/>
      <dgm:spPr/>
    </dgm:pt>
  </dgm:ptLst>
  <dgm:cxnLst>
    <dgm:cxn modelId="{693E210B-2105-4544-AE8F-9A9BAA999298}" type="presOf" srcId="{4A8A8E46-8EF4-4392-B6A9-8D801BDE3A3F}" destId="{5E3E4E5A-B8D6-4E95-8FAB-1C71F1E7B4DF}" srcOrd="0" destOrd="0" presId="urn:microsoft.com/office/officeart/2005/8/layout/hierarchy3"/>
    <dgm:cxn modelId="{29FB03A6-9E0A-4407-863A-B8C3A67241CF}" type="presOf" srcId="{C0172508-DF87-4535-ADDF-2CF97D7F9E39}" destId="{50213CB9-8300-4D8D-A77C-FCC58B08563F}" srcOrd="1" destOrd="0" presId="urn:microsoft.com/office/officeart/2005/8/layout/hierarchy3"/>
    <dgm:cxn modelId="{D48481EA-E954-4D80-A009-48F4FDDEE9E0}" type="presOf" srcId="{C0172508-DF87-4535-ADDF-2CF97D7F9E39}" destId="{B0924F3A-1917-47B6-A815-C42966690490}" srcOrd="0" destOrd="0" presId="urn:microsoft.com/office/officeart/2005/8/layout/hierarchy3"/>
    <dgm:cxn modelId="{2535D4EB-786F-4526-9E11-3627F2D5EEAD}" srcId="{4A8A8E46-8EF4-4392-B6A9-8D801BDE3A3F}" destId="{C0172508-DF87-4535-ADDF-2CF97D7F9E39}" srcOrd="0" destOrd="0" parTransId="{E833D29F-0E4F-4FBA-A75E-18E9E1D61DC4}" sibTransId="{51EAF10E-D726-4777-B365-E2FFEA3715B4}"/>
    <dgm:cxn modelId="{AEBB6CD5-19B5-439A-9924-8F5D02693F14}" type="presParOf" srcId="{5E3E4E5A-B8D6-4E95-8FAB-1C71F1E7B4DF}" destId="{6F35F774-7211-4EB0-9DFD-C6A706FF00D4}" srcOrd="0" destOrd="0" presId="urn:microsoft.com/office/officeart/2005/8/layout/hierarchy3"/>
    <dgm:cxn modelId="{2854E790-689E-47C5-8C9F-8CD35BDB2036}" type="presParOf" srcId="{6F35F774-7211-4EB0-9DFD-C6A706FF00D4}" destId="{35AE6F3F-096B-476B-B5E7-47542C9A5966}" srcOrd="0" destOrd="0" presId="urn:microsoft.com/office/officeart/2005/8/layout/hierarchy3"/>
    <dgm:cxn modelId="{3CB28623-73EA-41C7-90BD-137CBCD36A56}" type="presParOf" srcId="{35AE6F3F-096B-476B-B5E7-47542C9A5966}" destId="{B0924F3A-1917-47B6-A815-C42966690490}" srcOrd="0" destOrd="0" presId="urn:microsoft.com/office/officeart/2005/8/layout/hierarchy3"/>
    <dgm:cxn modelId="{0AFF25AD-DD79-4509-B4AE-4F127085B956}" type="presParOf" srcId="{35AE6F3F-096B-476B-B5E7-47542C9A5966}" destId="{50213CB9-8300-4D8D-A77C-FCC58B08563F}" srcOrd="1" destOrd="0" presId="urn:microsoft.com/office/officeart/2005/8/layout/hierarchy3"/>
    <dgm:cxn modelId="{9D7EEE9D-4390-4B12-8FB3-F4F6E3549D0C}" type="presParOf" srcId="{6F35F774-7211-4EB0-9DFD-C6A706FF00D4}" destId="{9085FCA9-519A-492B-8C06-FC5430AB4F5F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BD1C9DAA-6210-4F6F-A9A4-42A9392B9F0F}" type="doc">
      <dgm:prSet loTypeId="urn:microsoft.com/office/officeart/2008/layout/BubblePictureLis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17809214-B6D3-406E-8B07-C794902A8653}">
      <dgm:prSet phldrT="[Text]"/>
      <dgm:spPr/>
      <dgm:t>
        <a:bodyPr/>
        <a:lstStyle/>
        <a:p>
          <a:r>
            <a:rPr lang="en-GB" dirty="0"/>
            <a:t>.</a:t>
          </a:r>
        </a:p>
      </dgm:t>
    </dgm:pt>
    <dgm:pt modelId="{5069D834-2DE0-47AD-9300-0B4C2B1797EC}" type="parTrans" cxnId="{B7636CDF-6EAB-488F-9FD3-141E3E9B08F0}">
      <dgm:prSet/>
      <dgm:spPr/>
      <dgm:t>
        <a:bodyPr/>
        <a:lstStyle/>
        <a:p>
          <a:endParaRPr lang="en-GB"/>
        </a:p>
      </dgm:t>
    </dgm:pt>
    <dgm:pt modelId="{6CF39AD6-D040-4DE3-9B06-E102AFB23B97}" type="sibTrans" cxnId="{B7636CDF-6EAB-488F-9FD3-141E3E9B08F0}">
      <dgm:prSet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</dgm:spPr>
      <dgm:t>
        <a:bodyPr/>
        <a:lstStyle/>
        <a:p>
          <a:endParaRPr lang="en-GB"/>
        </a:p>
      </dgm:t>
    </dgm:pt>
    <dgm:pt modelId="{A6B77C4D-8091-470F-9D34-9DEE1765557C}">
      <dgm:prSet phldrT="[Text]"/>
      <dgm:spPr/>
      <dgm:t>
        <a:bodyPr/>
        <a:lstStyle/>
        <a:p>
          <a:endParaRPr lang="en-GB" dirty="0"/>
        </a:p>
      </dgm:t>
    </dgm:pt>
    <dgm:pt modelId="{E9087D5B-1B15-4819-B843-D2015D7902D6}" type="parTrans" cxnId="{9A0A79A3-5759-4525-9711-AEBD3FDCB60C}">
      <dgm:prSet/>
      <dgm:spPr/>
      <dgm:t>
        <a:bodyPr/>
        <a:lstStyle/>
        <a:p>
          <a:endParaRPr lang="en-GB"/>
        </a:p>
      </dgm:t>
    </dgm:pt>
    <dgm:pt modelId="{B03F4ED7-A608-4B68-9D41-343AB8AE9CDB}" type="sibTrans" cxnId="{9A0A79A3-5759-4525-9711-AEBD3FDCB60C}">
      <dgm:prSet/>
      <dgm:spPr/>
      <dgm:t>
        <a:bodyPr/>
        <a:lstStyle/>
        <a:p>
          <a:endParaRPr lang="en-GB"/>
        </a:p>
      </dgm:t>
    </dgm:pt>
    <dgm:pt modelId="{F983310C-D7A3-44E6-B15F-3C15FBBF317C}">
      <dgm:prSet phldrT="[Text]"/>
      <dgm:spPr/>
      <dgm:t>
        <a:bodyPr/>
        <a:lstStyle/>
        <a:p>
          <a:endParaRPr lang="en-GB" dirty="0"/>
        </a:p>
      </dgm:t>
    </dgm:pt>
    <dgm:pt modelId="{8210E392-96B9-4884-B570-0280B50F734B}" type="parTrans" cxnId="{C45A0936-80A8-4D1E-A7D4-A7F0281627E0}">
      <dgm:prSet/>
      <dgm:spPr/>
      <dgm:t>
        <a:bodyPr/>
        <a:lstStyle/>
        <a:p>
          <a:endParaRPr lang="en-GB"/>
        </a:p>
      </dgm:t>
    </dgm:pt>
    <dgm:pt modelId="{FC226818-FC3D-48ED-B19C-EA9DEE503A76}" type="sibTrans" cxnId="{C45A0936-80A8-4D1E-A7D4-A7F0281627E0}">
      <dgm:prSet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6000" r="-16000"/>
          </a:stretch>
        </a:blipFill>
      </dgm:spPr>
      <dgm:t>
        <a:bodyPr/>
        <a:lstStyle/>
        <a:p>
          <a:endParaRPr lang="en-GB"/>
        </a:p>
      </dgm:t>
    </dgm:pt>
    <dgm:pt modelId="{A056FCCD-EA2E-4478-82B0-A94C4E12FC64}" type="pres">
      <dgm:prSet presAssocID="{BD1C9DAA-6210-4F6F-A9A4-42A9392B9F0F}" presName="Name0" presStyleCnt="0">
        <dgm:presLayoutVars>
          <dgm:chMax val="8"/>
          <dgm:chPref val="8"/>
          <dgm:dir/>
        </dgm:presLayoutVars>
      </dgm:prSet>
      <dgm:spPr/>
    </dgm:pt>
    <dgm:pt modelId="{9509672C-BB77-4954-8724-35AC2E8F7D52}" type="pres">
      <dgm:prSet presAssocID="{17809214-B6D3-406E-8B07-C794902A8653}" presName="parent_text_1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A8650A8C-2CD0-4530-87E3-36E0123B73F5}" type="pres">
      <dgm:prSet presAssocID="{17809214-B6D3-406E-8B07-C794902A8653}" presName="image_accent_1" presStyleCnt="0"/>
      <dgm:spPr/>
    </dgm:pt>
    <dgm:pt modelId="{14F4CB58-50C4-41E1-9C81-F896DA68AFFA}" type="pres">
      <dgm:prSet presAssocID="{17809214-B6D3-406E-8B07-C794902A8653}" presName="imageAccentRepeatNode" presStyleLbl="alignNode1" presStyleIdx="0" presStyleCnt="6" custFlipVert="1" custFlipHor="1" custScaleX="14829" custScaleY="27178" custLinFactNeighborX="-71011" custLinFactNeighborY="-76742"/>
      <dgm:spPr/>
    </dgm:pt>
    <dgm:pt modelId="{32A76452-84C0-488F-A944-10B2A2C79241}" type="pres">
      <dgm:prSet presAssocID="{17809214-B6D3-406E-8B07-C794902A8653}" presName="accent_1" presStyleLbl="alignNode1" presStyleIdx="1" presStyleCnt="6" custLinFactX="-128762" custLinFactY="9071" custLinFactNeighborX="-200000" custLinFactNeighborY="100000"/>
      <dgm:spPr/>
    </dgm:pt>
    <dgm:pt modelId="{871013A4-AB27-482C-B7C8-D0DC00A38C69}" type="pres">
      <dgm:prSet presAssocID="{6CF39AD6-D040-4DE3-9B06-E102AFB23B97}" presName="image_1" presStyleCnt="0"/>
      <dgm:spPr/>
    </dgm:pt>
    <dgm:pt modelId="{35A2D50A-D433-4DCB-BCB2-F9D49270064B}" type="pres">
      <dgm:prSet presAssocID="{6CF39AD6-D040-4DE3-9B06-E102AFB23B97}" presName="imageRepeatNode" presStyleLbl="fgImgPlace1" presStyleIdx="0" presStyleCnt="3" custScaleX="115056" custScaleY="113808" custLinFactNeighborX="-46268" custLinFactNeighborY="-61224"/>
      <dgm:spPr/>
    </dgm:pt>
    <dgm:pt modelId="{63E91271-DAE6-4B72-957F-7A6A7AFC5985}" type="pres">
      <dgm:prSet presAssocID="{A6B77C4D-8091-470F-9D34-9DEE1765557C}" presName="parent_text_2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E5520170-6308-4BE1-B36A-79C9438F661C}" type="pres">
      <dgm:prSet presAssocID="{A6B77C4D-8091-470F-9D34-9DEE1765557C}" presName="image_accent_2" presStyleCnt="0"/>
      <dgm:spPr/>
    </dgm:pt>
    <dgm:pt modelId="{A256A7C1-EE79-4371-84F3-5CAA747840BE}" type="pres">
      <dgm:prSet presAssocID="{A6B77C4D-8091-470F-9D34-9DEE1765557C}" presName="imageAccentRepeatNode" presStyleLbl="alignNode1" presStyleIdx="2" presStyleCnt="6" custFlipVert="0" custFlipHor="0" custScaleX="17396" custScaleY="17400" custLinFactX="-60376" custLinFactNeighborX="-100000" custLinFactNeighborY="11763"/>
      <dgm:spPr/>
    </dgm:pt>
    <dgm:pt modelId="{39832D6B-F3A4-4030-8F3D-A591412FBCBC}" type="pres">
      <dgm:prSet presAssocID="{B03F4ED7-A608-4B68-9D41-343AB8AE9CDB}" presName="image_2" presStyleCnt="0"/>
      <dgm:spPr/>
    </dgm:pt>
    <dgm:pt modelId="{D6DD2885-5DD6-4CE8-9479-8EFA4FBD54EE}" type="pres">
      <dgm:prSet presAssocID="{B03F4ED7-A608-4B68-9D41-343AB8AE9CDB}" presName="imageRepeatNode" presStyleLbl="fgImgPlace1" presStyleIdx="1" presStyleCnt="3" custScaleX="15376" custScaleY="14472" custLinFactX="-83004" custLinFactNeighborX="-100000" custLinFactNeighborY="11554"/>
      <dgm:spPr/>
    </dgm:pt>
    <dgm:pt modelId="{46A0F116-6B64-45CB-885C-4313BC7160CF}" type="pres">
      <dgm:prSet presAssocID="{F983310C-D7A3-44E6-B15F-3C15FBBF317C}" presName="image_accent_3" presStyleCnt="0"/>
      <dgm:spPr/>
    </dgm:pt>
    <dgm:pt modelId="{ACACEA3A-6D08-4DE4-B6D7-A6103B76D9A6}" type="pres">
      <dgm:prSet presAssocID="{F983310C-D7A3-44E6-B15F-3C15FBBF317C}" presName="imageAccentRepeatNode" presStyleLbl="alignNode1" presStyleIdx="3" presStyleCnt="6" custFlipVert="1" custFlipHor="0" custScaleX="13573" custScaleY="13568" custLinFactX="-6264" custLinFactY="7050" custLinFactNeighborX="-100000" custLinFactNeighborY="100000"/>
      <dgm:spPr/>
    </dgm:pt>
    <dgm:pt modelId="{50CE6738-0575-4103-B2AB-354CBAE93E6F}" type="pres">
      <dgm:prSet presAssocID="{F983310C-D7A3-44E6-B15F-3C15FBBF317C}" presName="parent_text_3" presStyleLbl="revTx" presStyleIdx="2" presStyleCnt="3" custScaleX="84321" custScaleY="82441" custLinFactX="-62040" custLinFactNeighborX="-100000" custLinFactNeighborY="-18306">
        <dgm:presLayoutVars>
          <dgm:chMax val="0"/>
          <dgm:chPref val="0"/>
          <dgm:bulletEnabled val="1"/>
        </dgm:presLayoutVars>
      </dgm:prSet>
      <dgm:spPr/>
    </dgm:pt>
    <dgm:pt modelId="{8819BC68-0B46-4707-BA84-DFDB35114523}" type="pres">
      <dgm:prSet presAssocID="{F983310C-D7A3-44E6-B15F-3C15FBBF317C}" presName="accent_2" presStyleLbl="alignNode1" presStyleIdx="4" presStyleCnt="6" custScaleX="23260" custScaleY="20221" custLinFactX="-200000" custLinFactY="204515" custLinFactNeighborX="-272985" custLinFactNeighborY="300000"/>
      <dgm:spPr/>
    </dgm:pt>
    <dgm:pt modelId="{9D83E99D-6F28-479D-9EF8-57DCA4D34FD3}" type="pres">
      <dgm:prSet presAssocID="{F983310C-D7A3-44E6-B15F-3C15FBBF317C}" presName="accent_3" presStyleLbl="alignNode1" presStyleIdx="5" presStyleCnt="6" custFlipVert="1" custFlipHor="1" custScaleX="55183" custScaleY="55247" custLinFactX="-347276" custLinFactY="-73086" custLinFactNeighborX="-400000" custLinFactNeighborY="-100000"/>
      <dgm:spPr/>
    </dgm:pt>
    <dgm:pt modelId="{BD4CF313-E24B-4EAE-A0BC-2766FF4FA8EE}" type="pres">
      <dgm:prSet presAssocID="{FC226818-FC3D-48ED-B19C-EA9DEE503A76}" presName="image_3" presStyleCnt="0"/>
      <dgm:spPr/>
    </dgm:pt>
    <dgm:pt modelId="{65415D49-8958-4679-84D4-7E7B9C8CF8D5}" type="pres">
      <dgm:prSet presAssocID="{FC226818-FC3D-48ED-B19C-EA9DEE503A76}" presName="imageRepeatNode" presStyleLbl="fgImgPlace1" presStyleIdx="2" presStyleCnt="3" custScaleX="178447" custScaleY="182805" custLinFactNeighborX="60507" custLinFactNeighborY="26545"/>
      <dgm:spPr/>
    </dgm:pt>
  </dgm:ptLst>
  <dgm:cxnLst>
    <dgm:cxn modelId="{3B07E92D-0A99-42D6-950F-D29008266CA1}" type="presOf" srcId="{17809214-B6D3-406E-8B07-C794902A8653}" destId="{9509672C-BB77-4954-8724-35AC2E8F7D52}" srcOrd="0" destOrd="0" presId="urn:microsoft.com/office/officeart/2008/layout/BubblePictureList"/>
    <dgm:cxn modelId="{C45A0936-80A8-4D1E-A7D4-A7F0281627E0}" srcId="{BD1C9DAA-6210-4F6F-A9A4-42A9392B9F0F}" destId="{F983310C-D7A3-44E6-B15F-3C15FBBF317C}" srcOrd="2" destOrd="0" parTransId="{8210E392-96B9-4884-B570-0280B50F734B}" sibTransId="{FC226818-FC3D-48ED-B19C-EA9DEE503A76}"/>
    <dgm:cxn modelId="{18971C40-58A1-4235-9CEB-BF9625780CD3}" type="presOf" srcId="{6CF39AD6-D040-4DE3-9B06-E102AFB23B97}" destId="{35A2D50A-D433-4DCB-BCB2-F9D49270064B}" srcOrd="0" destOrd="0" presId="urn:microsoft.com/office/officeart/2008/layout/BubblePictureList"/>
    <dgm:cxn modelId="{42A29B49-0296-42D3-9A24-0402180409CB}" type="presOf" srcId="{FC226818-FC3D-48ED-B19C-EA9DEE503A76}" destId="{65415D49-8958-4679-84D4-7E7B9C8CF8D5}" srcOrd="0" destOrd="0" presId="urn:microsoft.com/office/officeart/2008/layout/BubblePictureList"/>
    <dgm:cxn modelId="{0A6A9B6A-3781-4D70-A344-B322590C6A83}" type="presOf" srcId="{F983310C-D7A3-44E6-B15F-3C15FBBF317C}" destId="{50CE6738-0575-4103-B2AB-354CBAE93E6F}" srcOrd="0" destOrd="0" presId="urn:microsoft.com/office/officeart/2008/layout/BubblePictureList"/>
    <dgm:cxn modelId="{3405B99B-8145-4D91-A09B-D0C9BCF96136}" type="presOf" srcId="{B03F4ED7-A608-4B68-9D41-343AB8AE9CDB}" destId="{D6DD2885-5DD6-4CE8-9479-8EFA4FBD54EE}" srcOrd="0" destOrd="0" presId="urn:microsoft.com/office/officeart/2008/layout/BubblePictureList"/>
    <dgm:cxn modelId="{9A0A79A3-5759-4525-9711-AEBD3FDCB60C}" srcId="{BD1C9DAA-6210-4F6F-A9A4-42A9392B9F0F}" destId="{A6B77C4D-8091-470F-9D34-9DEE1765557C}" srcOrd="1" destOrd="0" parTransId="{E9087D5B-1B15-4819-B843-D2015D7902D6}" sibTransId="{B03F4ED7-A608-4B68-9D41-343AB8AE9CDB}"/>
    <dgm:cxn modelId="{4C2201CF-B9FA-44F4-9DC6-76259AC6067D}" type="presOf" srcId="{BD1C9DAA-6210-4F6F-A9A4-42A9392B9F0F}" destId="{A056FCCD-EA2E-4478-82B0-A94C4E12FC64}" srcOrd="0" destOrd="0" presId="urn:microsoft.com/office/officeart/2008/layout/BubblePictureList"/>
    <dgm:cxn modelId="{B7636CDF-6EAB-488F-9FD3-141E3E9B08F0}" srcId="{BD1C9DAA-6210-4F6F-A9A4-42A9392B9F0F}" destId="{17809214-B6D3-406E-8B07-C794902A8653}" srcOrd="0" destOrd="0" parTransId="{5069D834-2DE0-47AD-9300-0B4C2B1797EC}" sibTransId="{6CF39AD6-D040-4DE3-9B06-E102AFB23B97}"/>
    <dgm:cxn modelId="{B45D42ED-87B4-41D7-B00A-8E17FB7AC8FD}" type="presOf" srcId="{A6B77C4D-8091-470F-9D34-9DEE1765557C}" destId="{63E91271-DAE6-4B72-957F-7A6A7AFC5985}" srcOrd="0" destOrd="0" presId="urn:microsoft.com/office/officeart/2008/layout/BubblePictureList"/>
    <dgm:cxn modelId="{4F8803E1-AC20-4642-8D36-A534D0BF726C}" type="presParOf" srcId="{A056FCCD-EA2E-4478-82B0-A94C4E12FC64}" destId="{9509672C-BB77-4954-8724-35AC2E8F7D52}" srcOrd="0" destOrd="0" presId="urn:microsoft.com/office/officeart/2008/layout/BubblePictureList"/>
    <dgm:cxn modelId="{429AC4BA-997E-4EF7-8511-1A82C120B7FE}" type="presParOf" srcId="{A056FCCD-EA2E-4478-82B0-A94C4E12FC64}" destId="{A8650A8C-2CD0-4530-87E3-36E0123B73F5}" srcOrd="1" destOrd="0" presId="urn:microsoft.com/office/officeart/2008/layout/BubblePictureList"/>
    <dgm:cxn modelId="{B6BB7F14-A258-49C2-881E-ABD3D319856B}" type="presParOf" srcId="{A8650A8C-2CD0-4530-87E3-36E0123B73F5}" destId="{14F4CB58-50C4-41E1-9C81-F896DA68AFFA}" srcOrd="0" destOrd="0" presId="urn:microsoft.com/office/officeart/2008/layout/BubblePictureList"/>
    <dgm:cxn modelId="{4D187F9E-BC6B-4A5A-999E-FED01DF0AB96}" type="presParOf" srcId="{A056FCCD-EA2E-4478-82B0-A94C4E12FC64}" destId="{32A76452-84C0-488F-A944-10B2A2C79241}" srcOrd="2" destOrd="0" presId="urn:microsoft.com/office/officeart/2008/layout/BubblePictureList"/>
    <dgm:cxn modelId="{9A97D277-7D12-4CCA-87E7-1C5D4DC34A81}" type="presParOf" srcId="{A056FCCD-EA2E-4478-82B0-A94C4E12FC64}" destId="{871013A4-AB27-482C-B7C8-D0DC00A38C69}" srcOrd="3" destOrd="0" presId="urn:microsoft.com/office/officeart/2008/layout/BubblePictureList"/>
    <dgm:cxn modelId="{D9A06490-96B1-45DC-85D4-E297E979DA61}" type="presParOf" srcId="{871013A4-AB27-482C-B7C8-D0DC00A38C69}" destId="{35A2D50A-D433-4DCB-BCB2-F9D49270064B}" srcOrd="0" destOrd="0" presId="urn:microsoft.com/office/officeart/2008/layout/BubblePictureList"/>
    <dgm:cxn modelId="{E0517432-8490-4D9C-9566-2DF4FEA8B7ED}" type="presParOf" srcId="{A056FCCD-EA2E-4478-82B0-A94C4E12FC64}" destId="{63E91271-DAE6-4B72-957F-7A6A7AFC5985}" srcOrd="4" destOrd="0" presId="urn:microsoft.com/office/officeart/2008/layout/BubblePictureList"/>
    <dgm:cxn modelId="{72D076DD-6462-4809-B039-D5176E85EE4A}" type="presParOf" srcId="{A056FCCD-EA2E-4478-82B0-A94C4E12FC64}" destId="{E5520170-6308-4BE1-B36A-79C9438F661C}" srcOrd="5" destOrd="0" presId="urn:microsoft.com/office/officeart/2008/layout/BubblePictureList"/>
    <dgm:cxn modelId="{F3430827-94B9-4D7F-A9CC-EAEF5FEEED75}" type="presParOf" srcId="{E5520170-6308-4BE1-B36A-79C9438F661C}" destId="{A256A7C1-EE79-4371-84F3-5CAA747840BE}" srcOrd="0" destOrd="0" presId="urn:microsoft.com/office/officeart/2008/layout/BubblePictureList"/>
    <dgm:cxn modelId="{5B5761AC-5C99-4BB5-B2F7-890A8ED63EC4}" type="presParOf" srcId="{A056FCCD-EA2E-4478-82B0-A94C4E12FC64}" destId="{39832D6B-F3A4-4030-8F3D-A591412FBCBC}" srcOrd="6" destOrd="0" presId="urn:microsoft.com/office/officeart/2008/layout/BubblePictureList"/>
    <dgm:cxn modelId="{F0FE2C1D-41B2-4310-B33E-E1C56D37B195}" type="presParOf" srcId="{39832D6B-F3A4-4030-8F3D-A591412FBCBC}" destId="{D6DD2885-5DD6-4CE8-9479-8EFA4FBD54EE}" srcOrd="0" destOrd="0" presId="urn:microsoft.com/office/officeart/2008/layout/BubblePictureList"/>
    <dgm:cxn modelId="{B02291AE-987A-47CB-A70B-11E99392A184}" type="presParOf" srcId="{A056FCCD-EA2E-4478-82B0-A94C4E12FC64}" destId="{46A0F116-6B64-45CB-885C-4313BC7160CF}" srcOrd="7" destOrd="0" presId="urn:microsoft.com/office/officeart/2008/layout/BubblePictureList"/>
    <dgm:cxn modelId="{4F5E4072-8704-42C0-80F4-7F784F3E5B25}" type="presParOf" srcId="{46A0F116-6B64-45CB-885C-4313BC7160CF}" destId="{ACACEA3A-6D08-4DE4-B6D7-A6103B76D9A6}" srcOrd="0" destOrd="0" presId="urn:microsoft.com/office/officeart/2008/layout/BubblePictureList"/>
    <dgm:cxn modelId="{F6661077-BF23-4A16-AF4D-5EB538B53A98}" type="presParOf" srcId="{A056FCCD-EA2E-4478-82B0-A94C4E12FC64}" destId="{50CE6738-0575-4103-B2AB-354CBAE93E6F}" srcOrd="8" destOrd="0" presId="urn:microsoft.com/office/officeart/2008/layout/BubblePictureList"/>
    <dgm:cxn modelId="{F1143AB5-1635-4D93-8301-B8C4B156960F}" type="presParOf" srcId="{A056FCCD-EA2E-4478-82B0-A94C4E12FC64}" destId="{8819BC68-0B46-4707-BA84-DFDB35114523}" srcOrd="9" destOrd="0" presId="urn:microsoft.com/office/officeart/2008/layout/BubblePictureList"/>
    <dgm:cxn modelId="{04461BCD-5879-45AF-971B-E9020A60D152}" type="presParOf" srcId="{A056FCCD-EA2E-4478-82B0-A94C4E12FC64}" destId="{9D83E99D-6F28-479D-9EF8-57DCA4D34FD3}" srcOrd="10" destOrd="0" presId="urn:microsoft.com/office/officeart/2008/layout/BubblePictureList"/>
    <dgm:cxn modelId="{B4002A56-D1AB-4141-B2FF-EB5B51C1A064}" type="presParOf" srcId="{A056FCCD-EA2E-4478-82B0-A94C4E12FC64}" destId="{BD4CF313-E24B-4EAE-A0BC-2766FF4FA8EE}" srcOrd="11" destOrd="0" presId="urn:microsoft.com/office/officeart/2008/layout/BubblePictureList"/>
    <dgm:cxn modelId="{4BFF5E24-7DA9-459F-AB86-A160E067F22F}" type="presParOf" srcId="{BD4CF313-E24B-4EAE-A0BC-2766FF4FA8EE}" destId="{65415D49-8958-4679-84D4-7E7B9C8CF8D5}" srcOrd="0" destOrd="0" presId="urn:microsoft.com/office/officeart/2008/layout/BubblePictur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D01A6545-9BD5-4488-86B2-B1C14F3262D3}" type="doc">
      <dgm:prSet loTypeId="urn:microsoft.com/office/officeart/2005/8/layout/vList3" loCatId="picture" qsTypeId="urn:microsoft.com/office/officeart/2005/8/quickstyle/simple3" qsCatId="simple" csTypeId="urn:microsoft.com/office/officeart/2005/8/colors/accent6_2" csCatId="accent6" phldr="1"/>
      <dgm:spPr/>
      <dgm:t>
        <a:bodyPr/>
        <a:lstStyle/>
        <a:p>
          <a:endParaRPr lang="en-GB"/>
        </a:p>
      </dgm:t>
    </dgm:pt>
    <dgm:pt modelId="{72D20A34-A8CF-4376-AA21-BF6949AEA9FB}">
      <dgm:prSet phldrT="[Text]"/>
      <dgm:spPr/>
      <dgm:t>
        <a:bodyPr/>
        <a:lstStyle/>
        <a:p>
          <a:r>
            <a:rPr lang="en-GB" dirty="0" err="1"/>
            <a:t>Mennyiseg</a:t>
          </a:r>
          <a:r>
            <a:rPr lang="en-GB" dirty="0"/>
            <a:t> ( kg)</a:t>
          </a:r>
        </a:p>
      </dgm:t>
    </dgm:pt>
    <dgm:pt modelId="{C8C6BFC1-6408-4110-9D01-6EDA2A25E84F}" type="parTrans" cxnId="{0D8E2F27-7BE3-4C61-9756-4D0DC5A24B08}">
      <dgm:prSet/>
      <dgm:spPr/>
      <dgm:t>
        <a:bodyPr/>
        <a:lstStyle/>
        <a:p>
          <a:endParaRPr lang="en-GB"/>
        </a:p>
      </dgm:t>
    </dgm:pt>
    <dgm:pt modelId="{8B630C56-8A42-4E4A-9FD9-D98E7B6D22CE}" type="sibTrans" cxnId="{0D8E2F27-7BE3-4C61-9756-4D0DC5A24B08}">
      <dgm:prSet/>
      <dgm:spPr/>
      <dgm:t>
        <a:bodyPr/>
        <a:lstStyle/>
        <a:p>
          <a:endParaRPr lang="en-GB"/>
        </a:p>
      </dgm:t>
    </dgm:pt>
    <dgm:pt modelId="{934293D5-E72D-49BA-AE6E-B3C4AD139193}">
      <dgm:prSet phldrT="[Text]"/>
      <dgm:spPr/>
      <dgm:t>
        <a:bodyPr/>
        <a:lstStyle/>
        <a:p>
          <a:r>
            <a:rPr lang="en-GB" dirty="0"/>
            <a:t>- 0+</a:t>
          </a:r>
        </a:p>
      </dgm:t>
    </dgm:pt>
    <dgm:pt modelId="{84B63421-7ADA-4962-9DCD-908FC2B6DDA2}" type="parTrans" cxnId="{3E11E939-C8C3-4023-95F2-FD3C79EFD15C}">
      <dgm:prSet/>
      <dgm:spPr/>
      <dgm:t>
        <a:bodyPr/>
        <a:lstStyle/>
        <a:p>
          <a:endParaRPr lang="en-GB"/>
        </a:p>
      </dgm:t>
    </dgm:pt>
    <dgm:pt modelId="{B17693AD-7CF3-4AA2-982C-1F96D764951D}" type="sibTrans" cxnId="{3E11E939-C8C3-4023-95F2-FD3C79EFD15C}">
      <dgm:prSet/>
      <dgm:spPr/>
      <dgm:t>
        <a:bodyPr/>
        <a:lstStyle/>
        <a:p>
          <a:endParaRPr lang="en-GB"/>
        </a:p>
      </dgm:t>
    </dgm:pt>
    <dgm:pt modelId="{A5605D04-0F8B-4A54-92C9-579DE89BF7BF}">
      <dgm:prSet phldrT="[Text]"/>
      <dgm:spPr/>
      <dgm:t>
        <a:bodyPr/>
        <a:lstStyle/>
        <a:p>
          <a:r>
            <a:rPr lang="en-GB" dirty="0"/>
            <a:t>- 0 +</a:t>
          </a:r>
        </a:p>
      </dgm:t>
    </dgm:pt>
    <dgm:pt modelId="{4F0577AB-D8CC-4922-8C0A-81BDE9F60736}" type="parTrans" cxnId="{4419D405-76B5-4188-8693-8328C9FF0289}">
      <dgm:prSet/>
      <dgm:spPr/>
      <dgm:t>
        <a:bodyPr/>
        <a:lstStyle/>
        <a:p>
          <a:endParaRPr lang="en-GB"/>
        </a:p>
      </dgm:t>
    </dgm:pt>
    <dgm:pt modelId="{B46002F0-8536-48C3-825B-ED82CDF9E8ED}" type="sibTrans" cxnId="{4419D405-76B5-4188-8693-8328C9FF0289}">
      <dgm:prSet/>
      <dgm:spPr/>
      <dgm:t>
        <a:bodyPr/>
        <a:lstStyle/>
        <a:p>
          <a:endParaRPr lang="en-GB"/>
        </a:p>
      </dgm:t>
    </dgm:pt>
    <dgm:pt modelId="{B61D89F5-C2B3-4871-9917-3B2FDEA6AEE0}">
      <dgm:prSet phldrT="[Text]"/>
      <dgm:spPr/>
      <dgm:t>
        <a:bodyPr/>
        <a:lstStyle/>
        <a:p>
          <a:r>
            <a:rPr lang="en-GB" dirty="0" err="1"/>
            <a:t>Ar</a:t>
          </a:r>
          <a:endParaRPr lang="en-GB" dirty="0"/>
        </a:p>
        <a:p>
          <a:r>
            <a:rPr lang="en-GB" dirty="0"/>
            <a:t>Cim / </a:t>
          </a:r>
          <a:r>
            <a:rPr lang="en-GB" dirty="0" err="1"/>
            <a:t>Tavolsag</a:t>
          </a:r>
          <a:r>
            <a:rPr lang="en-GB" dirty="0"/>
            <a:t> (km)</a:t>
          </a:r>
        </a:p>
      </dgm:t>
    </dgm:pt>
    <dgm:pt modelId="{7957CB75-CBC7-4B3B-9B97-AB31C064BAA4}" type="parTrans" cxnId="{DD20575A-9781-4185-BC8D-F735B5FE4FB9}">
      <dgm:prSet/>
      <dgm:spPr/>
      <dgm:t>
        <a:bodyPr/>
        <a:lstStyle/>
        <a:p>
          <a:endParaRPr lang="en-GB"/>
        </a:p>
      </dgm:t>
    </dgm:pt>
    <dgm:pt modelId="{8AA6B7E9-5B41-4D9C-9C6F-7958CE6648B3}" type="sibTrans" cxnId="{DD20575A-9781-4185-BC8D-F735B5FE4FB9}">
      <dgm:prSet/>
      <dgm:spPr/>
      <dgm:t>
        <a:bodyPr/>
        <a:lstStyle/>
        <a:p>
          <a:endParaRPr lang="en-GB"/>
        </a:p>
      </dgm:t>
    </dgm:pt>
    <dgm:pt modelId="{706A9E69-01B3-410F-A6D1-F836B69DC82A}">
      <dgm:prSet phldrT="[Text]"/>
      <dgm:spPr/>
      <dgm:t>
        <a:bodyPr/>
        <a:lstStyle/>
        <a:p>
          <a:r>
            <a:rPr lang="en-GB" dirty="0"/>
            <a:t>X RON</a:t>
          </a:r>
        </a:p>
        <a:p>
          <a:r>
            <a:rPr lang="en-GB" dirty="0"/>
            <a:t>Cim, x (km)</a:t>
          </a:r>
        </a:p>
      </dgm:t>
    </dgm:pt>
    <dgm:pt modelId="{74CD69EC-ECEB-4A3F-990F-BFA4967636B4}" type="parTrans" cxnId="{0DA60533-DCC8-4E40-B8B3-AD8775B1A10B}">
      <dgm:prSet/>
      <dgm:spPr/>
      <dgm:t>
        <a:bodyPr/>
        <a:lstStyle/>
        <a:p>
          <a:endParaRPr lang="en-GB"/>
        </a:p>
      </dgm:t>
    </dgm:pt>
    <dgm:pt modelId="{D122C16C-4623-4DD9-996B-CE595B088B34}" type="sibTrans" cxnId="{0DA60533-DCC8-4E40-B8B3-AD8775B1A10B}">
      <dgm:prSet/>
      <dgm:spPr/>
      <dgm:t>
        <a:bodyPr/>
        <a:lstStyle/>
        <a:p>
          <a:endParaRPr lang="en-GB"/>
        </a:p>
      </dgm:t>
    </dgm:pt>
    <dgm:pt modelId="{EB995408-6B54-441B-BC07-9CD456DF411E}">
      <dgm:prSet phldrT="[Text]"/>
      <dgm:spPr/>
      <dgm:t>
        <a:bodyPr/>
        <a:lstStyle/>
        <a:p>
          <a:r>
            <a:rPr lang="en-GB" dirty="0"/>
            <a:t>X RON</a:t>
          </a:r>
        </a:p>
        <a:p>
          <a:r>
            <a:rPr lang="en-GB" dirty="0"/>
            <a:t>Cim, x (km)</a:t>
          </a:r>
        </a:p>
      </dgm:t>
    </dgm:pt>
    <dgm:pt modelId="{721EFBB8-9413-41EC-8277-942809EC5D7F}" type="parTrans" cxnId="{FCB42D3B-4C82-4474-90B1-604874B74298}">
      <dgm:prSet/>
      <dgm:spPr/>
      <dgm:t>
        <a:bodyPr/>
        <a:lstStyle/>
        <a:p>
          <a:endParaRPr lang="en-GB"/>
        </a:p>
      </dgm:t>
    </dgm:pt>
    <dgm:pt modelId="{E7ADBDF7-2671-4946-A717-76B8B099C1ED}" type="sibTrans" cxnId="{FCB42D3B-4C82-4474-90B1-604874B74298}">
      <dgm:prSet/>
      <dgm:spPr/>
      <dgm:t>
        <a:bodyPr/>
        <a:lstStyle/>
        <a:p>
          <a:endParaRPr lang="en-GB"/>
        </a:p>
      </dgm:t>
    </dgm:pt>
    <dgm:pt modelId="{6E23011A-CA8C-4EB7-AD16-C2C1CC5A49CD}">
      <dgm:prSet phldrT="[Text]"/>
      <dgm:spPr/>
      <dgm:t>
        <a:bodyPr/>
        <a:lstStyle/>
        <a:p>
          <a:r>
            <a:rPr lang="en-GB" dirty="0"/>
            <a:t>X RON</a:t>
          </a:r>
        </a:p>
        <a:p>
          <a:r>
            <a:rPr lang="en-GB" dirty="0"/>
            <a:t>Cim, x (km)</a:t>
          </a:r>
        </a:p>
      </dgm:t>
    </dgm:pt>
    <dgm:pt modelId="{D7DB2FE5-DD68-4C77-8F64-AE0025E244CA}" type="parTrans" cxnId="{09642393-1A72-41EE-B96D-644680EEDE68}">
      <dgm:prSet/>
      <dgm:spPr/>
      <dgm:t>
        <a:bodyPr/>
        <a:lstStyle/>
        <a:p>
          <a:endParaRPr lang="en-GB"/>
        </a:p>
      </dgm:t>
    </dgm:pt>
    <dgm:pt modelId="{CF5B6CB1-5063-483A-A179-01025E58C35E}" type="sibTrans" cxnId="{09642393-1A72-41EE-B96D-644680EEDE68}">
      <dgm:prSet/>
      <dgm:spPr/>
      <dgm:t>
        <a:bodyPr/>
        <a:lstStyle/>
        <a:p>
          <a:endParaRPr lang="en-GB"/>
        </a:p>
      </dgm:t>
    </dgm:pt>
    <dgm:pt modelId="{3B1CB660-F5B5-4AEF-A1D1-C5E2ACCA5D39}">
      <dgm:prSet phldrT="[Text]"/>
      <dgm:spPr/>
      <dgm:t>
        <a:bodyPr/>
        <a:lstStyle/>
        <a:p>
          <a:r>
            <a:rPr lang="en-GB" dirty="0"/>
            <a:t>X RON</a:t>
          </a:r>
        </a:p>
        <a:p>
          <a:r>
            <a:rPr lang="en-GB" dirty="0"/>
            <a:t>Cim, x (km)</a:t>
          </a:r>
        </a:p>
      </dgm:t>
    </dgm:pt>
    <dgm:pt modelId="{8067548B-D873-43A5-B78B-417AEC1CD0B9}" type="parTrans" cxnId="{DB8D67B7-85A7-4EA1-ADA0-10BC2AC82992}">
      <dgm:prSet/>
      <dgm:spPr/>
      <dgm:t>
        <a:bodyPr/>
        <a:lstStyle/>
        <a:p>
          <a:endParaRPr lang="en-GB"/>
        </a:p>
      </dgm:t>
    </dgm:pt>
    <dgm:pt modelId="{B7B3A86F-2D64-452C-8B3E-540AFD96FCB4}" type="sibTrans" cxnId="{DB8D67B7-85A7-4EA1-ADA0-10BC2AC82992}">
      <dgm:prSet/>
      <dgm:spPr/>
      <dgm:t>
        <a:bodyPr/>
        <a:lstStyle/>
        <a:p>
          <a:endParaRPr lang="en-GB"/>
        </a:p>
      </dgm:t>
    </dgm:pt>
    <dgm:pt modelId="{619CF026-7CFF-4AC3-810F-BA6D9D5032B3}">
      <dgm:prSet phldrT="[Text]"/>
      <dgm:spPr/>
      <dgm:t>
        <a:bodyPr/>
        <a:lstStyle/>
        <a:p>
          <a:r>
            <a:rPr lang="en-GB" dirty="0"/>
            <a:t>X RON</a:t>
          </a:r>
        </a:p>
        <a:p>
          <a:r>
            <a:rPr lang="en-GB" dirty="0"/>
            <a:t>Cim, x (km)</a:t>
          </a:r>
        </a:p>
      </dgm:t>
    </dgm:pt>
    <dgm:pt modelId="{CC045155-78E5-4001-AF38-C82EE5C21A39}" type="parTrans" cxnId="{610187B9-B3B8-49E8-B6E4-7EDB88451DAC}">
      <dgm:prSet/>
      <dgm:spPr/>
      <dgm:t>
        <a:bodyPr/>
        <a:lstStyle/>
        <a:p>
          <a:endParaRPr lang="en-GB"/>
        </a:p>
      </dgm:t>
    </dgm:pt>
    <dgm:pt modelId="{F8782DA3-2A0F-4F51-99A6-6B1197E60EF5}" type="sibTrans" cxnId="{610187B9-B3B8-49E8-B6E4-7EDB88451DAC}">
      <dgm:prSet/>
      <dgm:spPr/>
      <dgm:t>
        <a:bodyPr/>
        <a:lstStyle/>
        <a:p>
          <a:endParaRPr lang="en-GB"/>
        </a:p>
      </dgm:t>
    </dgm:pt>
    <dgm:pt modelId="{5281C5C5-1AB9-4516-AC55-337FDC1691DC}">
      <dgm:prSet phldrT="[Text]"/>
      <dgm:spPr/>
      <dgm:t>
        <a:bodyPr/>
        <a:lstStyle/>
        <a:p>
          <a:r>
            <a:rPr lang="en-GB" dirty="0"/>
            <a:t>X RON</a:t>
          </a:r>
        </a:p>
        <a:p>
          <a:r>
            <a:rPr lang="en-GB" dirty="0"/>
            <a:t>Cim, x (km)</a:t>
          </a:r>
        </a:p>
      </dgm:t>
    </dgm:pt>
    <dgm:pt modelId="{CB012FFD-9A8B-49CA-B111-519D3959CC5E}" type="parTrans" cxnId="{43E07C03-4DB3-4067-BC74-B701F9A33FB2}">
      <dgm:prSet/>
      <dgm:spPr/>
      <dgm:t>
        <a:bodyPr/>
        <a:lstStyle/>
        <a:p>
          <a:endParaRPr lang="en-GB"/>
        </a:p>
      </dgm:t>
    </dgm:pt>
    <dgm:pt modelId="{D8D28DCD-5A5C-4D0D-A580-E284BD08D348}" type="sibTrans" cxnId="{43E07C03-4DB3-4067-BC74-B701F9A33FB2}">
      <dgm:prSet/>
      <dgm:spPr/>
      <dgm:t>
        <a:bodyPr/>
        <a:lstStyle/>
        <a:p>
          <a:endParaRPr lang="en-GB"/>
        </a:p>
      </dgm:t>
    </dgm:pt>
    <dgm:pt modelId="{8F7B1DD5-269D-40F0-8DE2-E17CD5B2FFB2}">
      <dgm:prSet phldrT="[Text]"/>
      <dgm:spPr/>
      <dgm:t>
        <a:bodyPr/>
        <a:lstStyle/>
        <a:p>
          <a:r>
            <a:rPr lang="en-GB" dirty="0"/>
            <a:t>- 0 +</a:t>
          </a:r>
        </a:p>
      </dgm:t>
    </dgm:pt>
    <dgm:pt modelId="{C1396C64-FC77-4845-AB98-26DE90478C97}" type="parTrans" cxnId="{6C31CC16-9A0F-437E-9A0B-F1007A6F9FC4}">
      <dgm:prSet/>
      <dgm:spPr/>
      <dgm:t>
        <a:bodyPr/>
        <a:lstStyle/>
        <a:p>
          <a:endParaRPr lang="en-GB"/>
        </a:p>
      </dgm:t>
    </dgm:pt>
    <dgm:pt modelId="{C32B1868-F9C3-48CD-A32E-52E164157A15}" type="sibTrans" cxnId="{6C31CC16-9A0F-437E-9A0B-F1007A6F9FC4}">
      <dgm:prSet/>
      <dgm:spPr/>
      <dgm:t>
        <a:bodyPr/>
        <a:lstStyle/>
        <a:p>
          <a:endParaRPr lang="en-GB"/>
        </a:p>
      </dgm:t>
    </dgm:pt>
    <dgm:pt modelId="{7DA76DB5-E137-4184-A172-64B2D9E7C5D4}">
      <dgm:prSet phldrT="[Text]"/>
      <dgm:spPr/>
      <dgm:t>
        <a:bodyPr/>
        <a:lstStyle/>
        <a:p>
          <a:r>
            <a:rPr lang="en-GB" dirty="0"/>
            <a:t>- 0 +</a:t>
          </a:r>
        </a:p>
      </dgm:t>
    </dgm:pt>
    <dgm:pt modelId="{57AF4E63-21CB-4ECB-B491-C2E239B3428F}" type="parTrans" cxnId="{336EA8FD-11A3-49BB-9340-2C3F7C83DFA0}">
      <dgm:prSet/>
      <dgm:spPr/>
      <dgm:t>
        <a:bodyPr/>
        <a:lstStyle/>
        <a:p>
          <a:endParaRPr lang="en-GB"/>
        </a:p>
      </dgm:t>
    </dgm:pt>
    <dgm:pt modelId="{40D74DD8-75E6-4CAF-BA42-A3CEE2483619}" type="sibTrans" cxnId="{336EA8FD-11A3-49BB-9340-2C3F7C83DFA0}">
      <dgm:prSet/>
      <dgm:spPr/>
      <dgm:t>
        <a:bodyPr/>
        <a:lstStyle/>
        <a:p>
          <a:endParaRPr lang="en-GB"/>
        </a:p>
      </dgm:t>
    </dgm:pt>
    <dgm:pt modelId="{75A45E93-ECB9-4363-9383-CA3B42611887}">
      <dgm:prSet phldrT="[Text]"/>
      <dgm:spPr/>
      <dgm:t>
        <a:bodyPr/>
        <a:lstStyle/>
        <a:p>
          <a:r>
            <a:rPr lang="en-GB" dirty="0"/>
            <a:t>- 0 +</a:t>
          </a:r>
        </a:p>
      </dgm:t>
    </dgm:pt>
    <dgm:pt modelId="{3F0249C1-45DE-4093-84A9-4C93615AFB00}" type="parTrans" cxnId="{E3A2332C-1330-48B3-80D0-CAE48B06EC64}">
      <dgm:prSet/>
      <dgm:spPr/>
      <dgm:t>
        <a:bodyPr/>
        <a:lstStyle/>
        <a:p>
          <a:endParaRPr lang="en-GB"/>
        </a:p>
      </dgm:t>
    </dgm:pt>
    <dgm:pt modelId="{A283575D-9911-4823-A0D9-474B9920C6CC}" type="sibTrans" cxnId="{E3A2332C-1330-48B3-80D0-CAE48B06EC64}">
      <dgm:prSet/>
      <dgm:spPr/>
      <dgm:t>
        <a:bodyPr/>
        <a:lstStyle/>
        <a:p>
          <a:endParaRPr lang="en-GB"/>
        </a:p>
      </dgm:t>
    </dgm:pt>
    <dgm:pt modelId="{822D18E5-42CA-498C-923B-E5308095F368}">
      <dgm:prSet phldrT="[Text]"/>
      <dgm:spPr/>
      <dgm:t>
        <a:bodyPr/>
        <a:lstStyle/>
        <a:p>
          <a:r>
            <a:rPr lang="en-GB" dirty="0"/>
            <a:t>- 0 +</a:t>
          </a:r>
        </a:p>
      </dgm:t>
    </dgm:pt>
    <dgm:pt modelId="{CC8D2BBA-76CE-41CC-AC13-B55E3283FDF7}" type="parTrans" cxnId="{B6C90736-D9F3-4E13-824A-339E05AC731B}">
      <dgm:prSet/>
      <dgm:spPr/>
      <dgm:t>
        <a:bodyPr/>
        <a:lstStyle/>
        <a:p>
          <a:endParaRPr lang="en-GB"/>
        </a:p>
      </dgm:t>
    </dgm:pt>
    <dgm:pt modelId="{17495C85-D136-41F5-A68E-8A8244E64A44}" type="sibTrans" cxnId="{B6C90736-D9F3-4E13-824A-339E05AC731B}">
      <dgm:prSet/>
      <dgm:spPr/>
      <dgm:t>
        <a:bodyPr/>
        <a:lstStyle/>
        <a:p>
          <a:endParaRPr lang="en-GB"/>
        </a:p>
      </dgm:t>
    </dgm:pt>
    <dgm:pt modelId="{03F54F71-CD77-436A-BB08-3C25348ED52B}" type="pres">
      <dgm:prSet presAssocID="{D01A6545-9BD5-4488-86B2-B1C14F3262D3}" presName="linearFlow" presStyleCnt="0">
        <dgm:presLayoutVars>
          <dgm:dir/>
          <dgm:resizeHandles val="exact"/>
        </dgm:presLayoutVars>
      </dgm:prSet>
      <dgm:spPr/>
    </dgm:pt>
    <dgm:pt modelId="{52698EDC-8CE5-4BBC-AE15-FD148422BCDD}" type="pres">
      <dgm:prSet presAssocID="{72D20A34-A8CF-4376-AA21-BF6949AEA9FB}" presName="composite" presStyleCnt="0"/>
      <dgm:spPr/>
    </dgm:pt>
    <dgm:pt modelId="{00339787-A64B-4A5B-9ECB-5B00E51A5A09}" type="pres">
      <dgm:prSet presAssocID="{72D20A34-A8CF-4376-AA21-BF6949AEA9FB}" presName="imgShp" presStyleLbl="fgImgPlace1" presStyleIdx="0" presStyleCnt="14" custLinFactY="22369" custLinFactNeighborX="2074" custLinFactNeighborY="100000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</dgm:spPr>
    </dgm:pt>
    <dgm:pt modelId="{618B9A93-1A44-4B17-9234-648FDB57B531}" type="pres">
      <dgm:prSet presAssocID="{72D20A34-A8CF-4376-AA21-BF6949AEA9FB}" presName="txShp" presStyleLbl="node1" presStyleIdx="0" presStyleCnt="14" custFlipHor="0" custScaleX="22943" custLinFactNeighborX="-35066" custLinFactNeighborY="-362">
        <dgm:presLayoutVars>
          <dgm:bulletEnabled val="1"/>
        </dgm:presLayoutVars>
      </dgm:prSet>
      <dgm:spPr/>
    </dgm:pt>
    <dgm:pt modelId="{5583237D-DA74-4846-9E1A-0BA43406B070}" type="pres">
      <dgm:prSet presAssocID="{8B630C56-8A42-4E4A-9FD9-D98E7B6D22CE}" presName="spacing" presStyleCnt="0"/>
      <dgm:spPr/>
    </dgm:pt>
    <dgm:pt modelId="{0D621CEF-899C-47C0-8CEF-FABBCE985986}" type="pres">
      <dgm:prSet presAssocID="{A5605D04-0F8B-4A54-92C9-579DE89BF7BF}" presName="composite" presStyleCnt="0"/>
      <dgm:spPr/>
    </dgm:pt>
    <dgm:pt modelId="{4F511860-8B08-4071-8E31-7C43E3B3F9CF}" type="pres">
      <dgm:prSet presAssocID="{A5605D04-0F8B-4A54-92C9-579DE89BF7BF}" presName="imgShp" presStyleLbl="fgImgPlace1" presStyleIdx="1" presStyleCnt="14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9000" r="-9000"/>
          </a:stretch>
        </a:blipFill>
      </dgm:spPr>
    </dgm:pt>
    <dgm:pt modelId="{1FC80AC1-8557-4E34-98E4-2BDC25D77B34}" type="pres">
      <dgm:prSet presAssocID="{A5605D04-0F8B-4A54-92C9-579DE89BF7BF}" presName="txShp" presStyleLbl="node1" presStyleIdx="1" presStyleCnt="14" custFlipHor="0" custScaleX="22943" custLinFactNeighborX="-35066" custLinFactNeighborY="-362">
        <dgm:presLayoutVars>
          <dgm:bulletEnabled val="1"/>
        </dgm:presLayoutVars>
      </dgm:prSet>
      <dgm:spPr/>
    </dgm:pt>
    <dgm:pt modelId="{14C20442-BBCB-4212-B47A-FBFB6526EA1D}" type="pres">
      <dgm:prSet presAssocID="{B46002F0-8536-48C3-825B-ED82CDF9E8ED}" presName="spacing" presStyleCnt="0"/>
      <dgm:spPr/>
    </dgm:pt>
    <dgm:pt modelId="{DB9E684A-A65C-4D75-9F25-AEFB76412C9C}" type="pres">
      <dgm:prSet presAssocID="{B61D89F5-C2B3-4871-9917-3B2FDEA6AEE0}" presName="composite" presStyleCnt="0"/>
      <dgm:spPr/>
    </dgm:pt>
    <dgm:pt modelId="{A77EA315-E870-461F-907C-40D515595685}" type="pres">
      <dgm:prSet presAssocID="{B61D89F5-C2B3-4871-9917-3B2FDEA6AEE0}" presName="imgShp" presStyleLbl="fgImgPlace1" presStyleIdx="2" presStyleCnt="1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</dgm:spPr>
    </dgm:pt>
    <dgm:pt modelId="{D7305749-16FA-4F6D-B22D-18CD44D9B612}" type="pres">
      <dgm:prSet presAssocID="{B61D89F5-C2B3-4871-9917-3B2FDEA6AEE0}" presName="txShp" presStyleLbl="node1" presStyleIdx="2" presStyleCnt="14" custFlipHor="1" custScaleX="22785" custLinFactY="-100000" custLinFactNeighborX="-65607" custLinFactNeighborY="-160440">
        <dgm:presLayoutVars>
          <dgm:bulletEnabled val="1"/>
        </dgm:presLayoutVars>
      </dgm:prSet>
      <dgm:spPr/>
    </dgm:pt>
    <dgm:pt modelId="{2B45910A-9BFE-4F2C-805F-D2C7917BFC13}" type="pres">
      <dgm:prSet presAssocID="{8AA6B7E9-5B41-4D9C-9C6F-7958CE6648B3}" presName="spacing" presStyleCnt="0"/>
      <dgm:spPr/>
    </dgm:pt>
    <dgm:pt modelId="{33037F61-9374-4FF8-A333-78921E52D69F}" type="pres">
      <dgm:prSet presAssocID="{706A9E69-01B3-410F-A6D1-F836B69DC82A}" presName="composite" presStyleCnt="0"/>
      <dgm:spPr/>
    </dgm:pt>
    <dgm:pt modelId="{00468B3D-57B3-415F-B3FA-C84CA5E4A633}" type="pres">
      <dgm:prSet presAssocID="{706A9E69-01B3-410F-A6D1-F836B69DC82A}" presName="imgShp" presStyleLbl="fgImgPlace1" presStyleIdx="3" presStyleCnt="1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</dgm:spPr>
    </dgm:pt>
    <dgm:pt modelId="{961C530B-2937-4F38-958A-98E44F968970}" type="pres">
      <dgm:prSet presAssocID="{706A9E69-01B3-410F-A6D1-F836B69DC82A}" presName="txShp" presStyleLbl="node1" presStyleIdx="3" presStyleCnt="14" custFlipHor="1" custScaleX="22996" custLinFactY="-100000" custLinFactNeighborX="-65287" custLinFactNeighborY="-171677">
        <dgm:presLayoutVars>
          <dgm:bulletEnabled val="1"/>
        </dgm:presLayoutVars>
      </dgm:prSet>
      <dgm:spPr/>
    </dgm:pt>
    <dgm:pt modelId="{22892CB8-6D84-4024-916B-EE61551CDE96}" type="pres">
      <dgm:prSet presAssocID="{D122C16C-4623-4DD9-996B-CE595B088B34}" presName="spacing" presStyleCnt="0"/>
      <dgm:spPr/>
    </dgm:pt>
    <dgm:pt modelId="{D197A7FF-6EE3-42AA-A9C3-F3E6DD2D14FB}" type="pres">
      <dgm:prSet presAssocID="{EB995408-6B54-441B-BC07-9CD456DF411E}" presName="composite" presStyleCnt="0"/>
      <dgm:spPr/>
    </dgm:pt>
    <dgm:pt modelId="{1BC8E878-BFDB-4CE9-88DE-B4FC0A7B9347}" type="pres">
      <dgm:prSet presAssocID="{EB995408-6B54-441B-BC07-9CD456DF411E}" presName="imgShp" presStyleLbl="fgImgPlace1" presStyleIdx="4" presStyleCnt="1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</dgm:spPr>
    </dgm:pt>
    <dgm:pt modelId="{26A6C306-F949-4E68-8305-012F2FDC9FB5}" type="pres">
      <dgm:prSet presAssocID="{EB995408-6B54-441B-BC07-9CD456DF411E}" presName="txShp" presStyleLbl="node1" presStyleIdx="4" presStyleCnt="14" custFlipHor="1" custScaleX="22993" custLinFactY="-100000" custLinFactNeighborX="-65448" custLinFactNeighborY="-167336">
        <dgm:presLayoutVars>
          <dgm:bulletEnabled val="1"/>
        </dgm:presLayoutVars>
      </dgm:prSet>
      <dgm:spPr/>
    </dgm:pt>
    <dgm:pt modelId="{D9C35B87-7EB7-4AB3-8167-B22D944B2EDA}" type="pres">
      <dgm:prSet presAssocID="{E7ADBDF7-2671-4946-A717-76B8B099C1ED}" presName="spacing" presStyleCnt="0"/>
      <dgm:spPr/>
    </dgm:pt>
    <dgm:pt modelId="{FDB84370-9CDF-4ED9-B02C-33C6DB57C874}" type="pres">
      <dgm:prSet presAssocID="{6E23011A-CA8C-4EB7-AD16-C2C1CC5A49CD}" presName="composite" presStyleCnt="0"/>
      <dgm:spPr/>
    </dgm:pt>
    <dgm:pt modelId="{A3B6EB1B-F92B-4200-B49D-BBE80F40A2C6}" type="pres">
      <dgm:prSet presAssocID="{6E23011A-CA8C-4EB7-AD16-C2C1CC5A49CD}" presName="imgShp" presStyleLbl="fgImgPlace1" presStyleIdx="5" presStyleCnt="1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</dgm:spPr>
    </dgm:pt>
    <dgm:pt modelId="{A61DECE8-692A-4E85-AED3-732F5FE4B547}" type="pres">
      <dgm:prSet presAssocID="{6E23011A-CA8C-4EB7-AD16-C2C1CC5A49CD}" presName="txShp" presStyleLbl="node1" presStyleIdx="5" presStyleCnt="14" custFlipHor="1" custScaleX="23044" custLinFactY="-100000" custLinFactNeighborX="-65447" custLinFactNeighborY="-160824">
        <dgm:presLayoutVars>
          <dgm:bulletEnabled val="1"/>
        </dgm:presLayoutVars>
      </dgm:prSet>
      <dgm:spPr/>
    </dgm:pt>
    <dgm:pt modelId="{EF6CC8DC-FA45-4EFC-99C1-913142A8B039}" type="pres">
      <dgm:prSet presAssocID="{CF5B6CB1-5063-483A-A179-01025E58C35E}" presName="spacing" presStyleCnt="0"/>
      <dgm:spPr/>
    </dgm:pt>
    <dgm:pt modelId="{B27EB1B6-98A0-4039-975D-CE337DAED295}" type="pres">
      <dgm:prSet presAssocID="{3B1CB660-F5B5-4AEF-A1D1-C5E2ACCA5D39}" presName="composite" presStyleCnt="0"/>
      <dgm:spPr/>
    </dgm:pt>
    <dgm:pt modelId="{84080F92-9871-4225-A29F-88711A569355}" type="pres">
      <dgm:prSet presAssocID="{3B1CB660-F5B5-4AEF-A1D1-C5E2ACCA5D39}" presName="imgShp" presStyleLbl="fgImgPlace1" presStyleIdx="6" presStyleCnt="1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</dgm:spPr>
    </dgm:pt>
    <dgm:pt modelId="{33E554A8-4F2D-4F14-B371-D2E3E2B9D8A6}" type="pres">
      <dgm:prSet presAssocID="{3B1CB660-F5B5-4AEF-A1D1-C5E2ACCA5D39}" presName="txShp" presStyleLbl="node1" presStyleIdx="6" presStyleCnt="14" custFlipHor="1" custScaleX="22853" custLinFactY="-100000" custLinFactNeighborX="-65665" custLinFactNeighborY="-156084">
        <dgm:presLayoutVars>
          <dgm:bulletEnabled val="1"/>
        </dgm:presLayoutVars>
      </dgm:prSet>
      <dgm:spPr/>
    </dgm:pt>
    <dgm:pt modelId="{592BAF4E-5F72-455E-84E5-96048BD40CCF}" type="pres">
      <dgm:prSet presAssocID="{B7B3A86F-2D64-452C-8B3E-540AFD96FCB4}" presName="spacing" presStyleCnt="0"/>
      <dgm:spPr/>
    </dgm:pt>
    <dgm:pt modelId="{20EAD2BA-4433-4085-B967-2B86CC6FA7AF}" type="pres">
      <dgm:prSet presAssocID="{619CF026-7CFF-4AC3-810F-BA6D9D5032B3}" presName="composite" presStyleCnt="0"/>
      <dgm:spPr/>
    </dgm:pt>
    <dgm:pt modelId="{0B9DBFCB-55C5-4D8B-B7AC-905C5C7843D4}" type="pres">
      <dgm:prSet presAssocID="{619CF026-7CFF-4AC3-810F-BA6D9D5032B3}" presName="imgShp" presStyleLbl="fgImgPlace1" presStyleIdx="7" presStyleCnt="14" custLinFactY="-23406" custLinFactNeighborX="-5239" custLinFactNeighborY="-100000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</dgm:spPr>
    </dgm:pt>
    <dgm:pt modelId="{F40BEB4E-246B-4853-8A82-BA95B9691910}" type="pres">
      <dgm:prSet presAssocID="{619CF026-7CFF-4AC3-810F-BA6D9D5032B3}" presName="txShp" presStyleLbl="node1" presStyleIdx="7" presStyleCnt="14" custFlipHor="1" custScaleX="23139" custLinFactY="-100000" custLinFactNeighborX="-65607" custLinFactNeighborY="-159701">
        <dgm:presLayoutVars>
          <dgm:bulletEnabled val="1"/>
        </dgm:presLayoutVars>
      </dgm:prSet>
      <dgm:spPr/>
    </dgm:pt>
    <dgm:pt modelId="{66E02C9D-4BCB-49C6-A0F8-ADEFDDBCECF3}" type="pres">
      <dgm:prSet presAssocID="{F8782DA3-2A0F-4F51-99A6-6B1197E60EF5}" presName="spacing" presStyleCnt="0"/>
      <dgm:spPr/>
    </dgm:pt>
    <dgm:pt modelId="{46369697-DBCC-437A-A02B-74B3926E1D48}" type="pres">
      <dgm:prSet presAssocID="{5281C5C5-1AB9-4516-AC55-337FDC1691DC}" presName="composite" presStyleCnt="0"/>
      <dgm:spPr/>
    </dgm:pt>
    <dgm:pt modelId="{0FDD14BA-67BF-4C55-B1E7-FC5A0B4B1524}" type="pres">
      <dgm:prSet presAssocID="{5281C5C5-1AB9-4516-AC55-337FDC1691DC}" presName="imgShp" presStyleLbl="fgImgPlace1" presStyleIdx="8" presStyleCnt="14" custLinFactY="-300000" custLinFactNeighborX="-6243" custLinFactNeighborY="-34223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8000" r="-8000"/>
          </a:stretch>
        </a:blipFill>
      </dgm:spPr>
    </dgm:pt>
    <dgm:pt modelId="{FC24EC9D-D30A-473E-BD65-BFBCD8E0582F}" type="pres">
      <dgm:prSet presAssocID="{5281C5C5-1AB9-4516-AC55-337FDC1691DC}" presName="txShp" presStyleLbl="node1" presStyleIdx="8" presStyleCnt="14" custFlipHor="1" custScaleX="22853" custLinFactY="-100000" custLinFactNeighborX="-65701" custLinFactNeighborY="-153396">
        <dgm:presLayoutVars>
          <dgm:bulletEnabled val="1"/>
        </dgm:presLayoutVars>
      </dgm:prSet>
      <dgm:spPr/>
    </dgm:pt>
    <dgm:pt modelId="{F31FF2E5-87EC-47B3-BD6E-4B39BD4B5ED6}" type="pres">
      <dgm:prSet presAssocID="{D8D28DCD-5A5C-4D0D-A580-E284BD08D348}" presName="spacing" presStyleCnt="0"/>
      <dgm:spPr/>
    </dgm:pt>
    <dgm:pt modelId="{0DFA2ED5-EFF4-419E-8D9D-0F5BD9FCB01F}" type="pres">
      <dgm:prSet presAssocID="{8F7B1DD5-269D-40F0-8DE2-E17CD5B2FFB2}" presName="composite" presStyleCnt="0"/>
      <dgm:spPr/>
    </dgm:pt>
    <dgm:pt modelId="{A270D875-858D-447D-95CB-08111B3A2F98}" type="pres">
      <dgm:prSet presAssocID="{8F7B1DD5-269D-40F0-8DE2-E17CD5B2FFB2}" presName="imgShp" presStyleLbl="fgImgPlace1" presStyleIdx="9" presStyleCnt="14" custLinFactY="-219403" custLinFactNeighborY="-300000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</dgm:spPr>
    </dgm:pt>
    <dgm:pt modelId="{30B204F4-7185-4CE2-BBC4-A6240E465985}" type="pres">
      <dgm:prSet presAssocID="{8F7B1DD5-269D-40F0-8DE2-E17CD5B2FFB2}" presName="txShp" presStyleLbl="node1" presStyleIdx="9" presStyleCnt="14" custFlipHor="0" custScaleX="22943" custLinFactY="-219403" custLinFactNeighborX="-34455" custLinFactNeighborY="-300000">
        <dgm:presLayoutVars>
          <dgm:bulletEnabled val="1"/>
        </dgm:presLayoutVars>
      </dgm:prSet>
      <dgm:spPr/>
    </dgm:pt>
    <dgm:pt modelId="{C5B4E284-4A24-4BA4-AF7B-7F4E97287868}" type="pres">
      <dgm:prSet presAssocID="{C32B1868-F9C3-48CD-A32E-52E164157A15}" presName="spacing" presStyleCnt="0"/>
      <dgm:spPr/>
    </dgm:pt>
    <dgm:pt modelId="{EF53B57F-46A4-4C26-8D40-D1024F818BA2}" type="pres">
      <dgm:prSet presAssocID="{934293D5-E72D-49BA-AE6E-B3C4AD139193}" presName="composite" presStyleCnt="0"/>
      <dgm:spPr/>
    </dgm:pt>
    <dgm:pt modelId="{BA5EEBE5-F7AB-4AE6-94FD-9F4A1DFDDD7D}" type="pres">
      <dgm:prSet presAssocID="{934293D5-E72D-49BA-AE6E-B3C4AD139193}" presName="imgShp" presStyleLbl="fgImgPlace1" presStyleIdx="10" presStyleCnt="14" custLinFactY="-300000" custLinFactNeighborX="-4148" custLinFactNeighborY="-349254"/>
      <dgm:spPr>
        <a:blipFill>
          <a:blip xmlns:r="http://schemas.openxmlformats.org/officeDocument/2006/relationships" r:embed="rId4"/>
          <a:srcRect/>
          <a:stretch>
            <a:fillRect l="-5000" r="-5000"/>
          </a:stretch>
        </a:blipFill>
      </dgm:spPr>
    </dgm:pt>
    <dgm:pt modelId="{616737AF-ACF1-49B6-ABEC-36D85244D600}" type="pres">
      <dgm:prSet presAssocID="{934293D5-E72D-49BA-AE6E-B3C4AD139193}" presName="txShp" presStyleLbl="node1" presStyleIdx="10" presStyleCnt="14" custFlipHor="0" custScaleX="22664" custLinFactY="-218061" custLinFactNeighborX="-34379" custLinFactNeighborY="-300000">
        <dgm:presLayoutVars>
          <dgm:bulletEnabled val="1"/>
        </dgm:presLayoutVars>
      </dgm:prSet>
      <dgm:spPr/>
    </dgm:pt>
    <dgm:pt modelId="{3689AAEC-C3B4-4705-AA87-1664EB3B58F9}" type="pres">
      <dgm:prSet presAssocID="{B17693AD-7CF3-4AA2-982C-1F96D764951D}" presName="spacing" presStyleCnt="0"/>
      <dgm:spPr/>
    </dgm:pt>
    <dgm:pt modelId="{A7B83167-4395-4B41-85FB-A15B3B25774A}" type="pres">
      <dgm:prSet presAssocID="{7DA76DB5-E137-4184-A172-64B2D9E7C5D4}" presName="composite" presStyleCnt="0"/>
      <dgm:spPr/>
    </dgm:pt>
    <dgm:pt modelId="{EBE98AB2-957F-4FB9-AE43-963B380D9848}" type="pres">
      <dgm:prSet presAssocID="{7DA76DB5-E137-4184-A172-64B2D9E7C5D4}" presName="imgShp" presStyleLbl="fgImgPlace1" presStyleIdx="11" presStyleCnt="14" custLinFactY="-561254" custLinFactNeighborX="4090" custLinFactNeighborY="-600000"/>
      <dgm:spPr>
        <a:blipFill>
          <a:blip xmlns:r="http://schemas.openxmlformats.org/officeDocument/2006/relationships" r:embed="rId2"/>
          <a:srcRect/>
          <a:stretch>
            <a:fillRect l="-9000" r="-9000"/>
          </a:stretch>
        </a:blipFill>
      </dgm:spPr>
    </dgm:pt>
    <dgm:pt modelId="{BDED9F30-AD15-4C01-B954-6B59417446B3}" type="pres">
      <dgm:prSet presAssocID="{7DA76DB5-E137-4184-A172-64B2D9E7C5D4}" presName="txShp" presStyleLbl="node1" presStyleIdx="11" presStyleCnt="14" custFlipHor="0" custScaleX="22943" custLinFactY="-408326" custLinFactNeighborX="-35066" custLinFactNeighborY="-500000">
        <dgm:presLayoutVars>
          <dgm:bulletEnabled val="1"/>
        </dgm:presLayoutVars>
      </dgm:prSet>
      <dgm:spPr/>
    </dgm:pt>
    <dgm:pt modelId="{B4F72C27-B9EC-4389-9C3C-881ED5DF2F34}" type="pres">
      <dgm:prSet presAssocID="{40D74DD8-75E6-4CAF-BA42-A3CEE2483619}" presName="spacing" presStyleCnt="0"/>
      <dgm:spPr/>
    </dgm:pt>
    <dgm:pt modelId="{2B62B490-B80F-45BA-9EFA-276042EFEA0E}" type="pres">
      <dgm:prSet presAssocID="{75A45E93-ECB9-4363-9383-CA3B42611887}" presName="composite" presStyleCnt="0"/>
      <dgm:spPr/>
    </dgm:pt>
    <dgm:pt modelId="{1AB22519-7F0F-47D7-A7EE-43EE8E893F0D}" type="pres">
      <dgm:prSet presAssocID="{75A45E93-ECB9-4363-9383-CA3B42611887}" presName="imgShp" presStyleLbl="fgImgPlace1" presStyleIdx="12" presStyleCnt="14" custLinFactY="-569515" custLinFactNeighborX="154" custLinFactNeighborY="-600000"/>
      <dgm:spPr>
        <a:blipFill>
          <a:blip xmlns:r="http://schemas.openxmlformats.org/officeDocument/2006/relationships" r:embed="rId2"/>
          <a:srcRect/>
          <a:stretch>
            <a:fillRect l="-9000" r="-9000"/>
          </a:stretch>
        </a:blipFill>
      </dgm:spPr>
    </dgm:pt>
    <dgm:pt modelId="{22E7D6D5-EAC3-4C26-8557-84CE4597E99B}" type="pres">
      <dgm:prSet presAssocID="{75A45E93-ECB9-4363-9383-CA3B42611887}" presName="txShp" presStyleLbl="node1" presStyleIdx="12" presStyleCnt="14" custFlipHor="0" custScaleX="22943" custLinFactY="-572675" custLinFactNeighborX="-35066" custLinFactNeighborY="-600000">
        <dgm:presLayoutVars>
          <dgm:bulletEnabled val="1"/>
        </dgm:presLayoutVars>
      </dgm:prSet>
      <dgm:spPr/>
    </dgm:pt>
    <dgm:pt modelId="{2149F006-37F4-4A11-B723-E089E6F191D7}" type="pres">
      <dgm:prSet presAssocID="{A283575D-9911-4823-A0D9-474B9920C6CC}" presName="spacing" presStyleCnt="0"/>
      <dgm:spPr/>
    </dgm:pt>
    <dgm:pt modelId="{CB035F7E-DD98-4103-94AB-15EC91940E34}" type="pres">
      <dgm:prSet presAssocID="{822D18E5-42CA-498C-923B-E5308095F368}" presName="composite" presStyleCnt="0"/>
      <dgm:spPr/>
    </dgm:pt>
    <dgm:pt modelId="{2230C6F0-B342-4AC8-8F6D-F1D52CB14CBA}" type="pres">
      <dgm:prSet presAssocID="{822D18E5-42CA-498C-923B-E5308095F368}" presName="imgShp" presStyleLbl="fgImgPlace1" presStyleIdx="13" presStyleCnt="14" custAng="498764" custLinFactY="-565411" custLinFactNeighborX="-1697" custLinFactNeighborY="-600000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000" r="-5000"/>
          </a:stretch>
        </a:blipFill>
      </dgm:spPr>
    </dgm:pt>
    <dgm:pt modelId="{E43C461B-5E79-4110-BB82-7BF5243D5A8A}" type="pres">
      <dgm:prSet presAssocID="{822D18E5-42CA-498C-923B-E5308095F368}" presName="txShp" presStyleLbl="node1" presStyleIdx="13" presStyleCnt="14" custFlipHor="0" custScaleX="22943" custLinFactY="-700000" custLinFactNeighborX="-35204" custLinFactNeighborY="-725161">
        <dgm:presLayoutVars>
          <dgm:bulletEnabled val="1"/>
        </dgm:presLayoutVars>
      </dgm:prSet>
      <dgm:spPr/>
    </dgm:pt>
  </dgm:ptLst>
  <dgm:cxnLst>
    <dgm:cxn modelId="{A0828B02-46BC-4AF1-8CFB-4C41689A8BBB}" type="presOf" srcId="{A5605D04-0F8B-4A54-92C9-579DE89BF7BF}" destId="{1FC80AC1-8557-4E34-98E4-2BDC25D77B34}" srcOrd="0" destOrd="0" presId="urn:microsoft.com/office/officeart/2005/8/layout/vList3"/>
    <dgm:cxn modelId="{43E07C03-4DB3-4067-BC74-B701F9A33FB2}" srcId="{D01A6545-9BD5-4488-86B2-B1C14F3262D3}" destId="{5281C5C5-1AB9-4516-AC55-337FDC1691DC}" srcOrd="8" destOrd="0" parTransId="{CB012FFD-9A8B-49CA-B111-519D3959CC5E}" sibTransId="{D8D28DCD-5A5C-4D0D-A580-E284BD08D348}"/>
    <dgm:cxn modelId="{C639A905-F458-427E-BC89-EE981F47DE26}" type="presOf" srcId="{7DA76DB5-E137-4184-A172-64B2D9E7C5D4}" destId="{BDED9F30-AD15-4C01-B954-6B59417446B3}" srcOrd="0" destOrd="0" presId="urn:microsoft.com/office/officeart/2005/8/layout/vList3"/>
    <dgm:cxn modelId="{4419D405-76B5-4188-8693-8328C9FF0289}" srcId="{D01A6545-9BD5-4488-86B2-B1C14F3262D3}" destId="{A5605D04-0F8B-4A54-92C9-579DE89BF7BF}" srcOrd="1" destOrd="0" parTransId="{4F0577AB-D8CC-4922-8C0A-81BDE9F60736}" sibTransId="{B46002F0-8536-48C3-825B-ED82CDF9E8ED}"/>
    <dgm:cxn modelId="{48CD250B-8776-4222-85DD-AAA2FE755BAF}" type="presOf" srcId="{619CF026-7CFF-4AC3-810F-BA6D9D5032B3}" destId="{F40BEB4E-246B-4853-8A82-BA95B9691910}" srcOrd="0" destOrd="0" presId="urn:microsoft.com/office/officeart/2005/8/layout/vList3"/>
    <dgm:cxn modelId="{6C31CC16-9A0F-437E-9A0B-F1007A6F9FC4}" srcId="{D01A6545-9BD5-4488-86B2-B1C14F3262D3}" destId="{8F7B1DD5-269D-40F0-8DE2-E17CD5B2FFB2}" srcOrd="9" destOrd="0" parTransId="{C1396C64-FC77-4845-AB98-26DE90478C97}" sibTransId="{C32B1868-F9C3-48CD-A32E-52E164157A15}"/>
    <dgm:cxn modelId="{102D221D-DFE7-4E3C-A36C-713A9F443136}" type="presOf" srcId="{EB995408-6B54-441B-BC07-9CD456DF411E}" destId="{26A6C306-F949-4E68-8305-012F2FDC9FB5}" srcOrd="0" destOrd="0" presId="urn:microsoft.com/office/officeart/2005/8/layout/vList3"/>
    <dgm:cxn modelId="{0D8E2F27-7BE3-4C61-9756-4D0DC5A24B08}" srcId="{D01A6545-9BD5-4488-86B2-B1C14F3262D3}" destId="{72D20A34-A8CF-4376-AA21-BF6949AEA9FB}" srcOrd="0" destOrd="0" parTransId="{C8C6BFC1-6408-4110-9D01-6EDA2A25E84F}" sibTransId="{8B630C56-8A42-4E4A-9FD9-D98E7B6D22CE}"/>
    <dgm:cxn modelId="{7A970E28-8F44-4D9A-B7CA-A5A0783977EA}" type="presOf" srcId="{5281C5C5-1AB9-4516-AC55-337FDC1691DC}" destId="{FC24EC9D-D30A-473E-BD65-BFBCD8E0582F}" srcOrd="0" destOrd="0" presId="urn:microsoft.com/office/officeart/2005/8/layout/vList3"/>
    <dgm:cxn modelId="{E3A2332C-1330-48B3-80D0-CAE48B06EC64}" srcId="{D01A6545-9BD5-4488-86B2-B1C14F3262D3}" destId="{75A45E93-ECB9-4363-9383-CA3B42611887}" srcOrd="12" destOrd="0" parTransId="{3F0249C1-45DE-4093-84A9-4C93615AFB00}" sibTransId="{A283575D-9911-4823-A0D9-474B9920C6CC}"/>
    <dgm:cxn modelId="{D562DF30-6E70-46D4-AE09-CFA1487E596C}" type="presOf" srcId="{3B1CB660-F5B5-4AEF-A1D1-C5E2ACCA5D39}" destId="{33E554A8-4F2D-4F14-B371-D2E3E2B9D8A6}" srcOrd="0" destOrd="0" presId="urn:microsoft.com/office/officeart/2005/8/layout/vList3"/>
    <dgm:cxn modelId="{77ADD831-91FE-430D-9669-36626AC8444C}" type="presOf" srcId="{8F7B1DD5-269D-40F0-8DE2-E17CD5B2FFB2}" destId="{30B204F4-7185-4CE2-BBC4-A6240E465985}" srcOrd="0" destOrd="0" presId="urn:microsoft.com/office/officeart/2005/8/layout/vList3"/>
    <dgm:cxn modelId="{0DA60533-DCC8-4E40-B8B3-AD8775B1A10B}" srcId="{D01A6545-9BD5-4488-86B2-B1C14F3262D3}" destId="{706A9E69-01B3-410F-A6D1-F836B69DC82A}" srcOrd="3" destOrd="0" parTransId="{74CD69EC-ECEB-4A3F-990F-BFA4967636B4}" sibTransId="{D122C16C-4623-4DD9-996B-CE595B088B34}"/>
    <dgm:cxn modelId="{B6C90736-D9F3-4E13-824A-339E05AC731B}" srcId="{D01A6545-9BD5-4488-86B2-B1C14F3262D3}" destId="{822D18E5-42CA-498C-923B-E5308095F368}" srcOrd="13" destOrd="0" parTransId="{CC8D2BBA-76CE-41CC-AC13-B55E3283FDF7}" sibTransId="{17495C85-D136-41F5-A68E-8A8244E64A44}"/>
    <dgm:cxn modelId="{3E11E939-C8C3-4023-95F2-FD3C79EFD15C}" srcId="{D01A6545-9BD5-4488-86B2-B1C14F3262D3}" destId="{934293D5-E72D-49BA-AE6E-B3C4AD139193}" srcOrd="10" destOrd="0" parTransId="{84B63421-7ADA-4962-9DCD-908FC2B6DDA2}" sibTransId="{B17693AD-7CF3-4AA2-982C-1F96D764951D}"/>
    <dgm:cxn modelId="{FCB42D3B-4C82-4474-90B1-604874B74298}" srcId="{D01A6545-9BD5-4488-86B2-B1C14F3262D3}" destId="{EB995408-6B54-441B-BC07-9CD456DF411E}" srcOrd="4" destOrd="0" parTransId="{721EFBB8-9413-41EC-8277-942809EC5D7F}" sibTransId="{E7ADBDF7-2671-4946-A717-76B8B099C1ED}"/>
    <dgm:cxn modelId="{77A7DF61-03A1-4EB5-A434-2541178BCA60}" type="presOf" srcId="{75A45E93-ECB9-4363-9383-CA3B42611887}" destId="{22E7D6D5-EAC3-4C26-8557-84CE4597E99B}" srcOrd="0" destOrd="0" presId="urn:microsoft.com/office/officeart/2005/8/layout/vList3"/>
    <dgm:cxn modelId="{09AF606B-A6DC-4EEB-8521-7CABCBF39FBF}" type="presOf" srcId="{72D20A34-A8CF-4376-AA21-BF6949AEA9FB}" destId="{618B9A93-1A44-4B17-9234-648FDB57B531}" srcOrd="0" destOrd="0" presId="urn:microsoft.com/office/officeart/2005/8/layout/vList3"/>
    <dgm:cxn modelId="{DD20575A-9781-4185-BC8D-F735B5FE4FB9}" srcId="{D01A6545-9BD5-4488-86B2-B1C14F3262D3}" destId="{B61D89F5-C2B3-4871-9917-3B2FDEA6AEE0}" srcOrd="2" destOrd="0" parTransId="{7957CB75-CBC7-4B3B-9B97-AB31C064BAA4}" sibTransId="{8AA6B7E9-5B41-4D9C-9C6F-7958CE6648B3}"/>
    <dgm:cxn modelId="{09642393-1A72-41EE-B96D-644680EEDE68}" srcId="{D01A6545-9BD5-4488-86B2-B1C14F3262D3}" destId="{6E23011A-CA8C-4EB7-AD16-C2C1CC5A49CD}" srcOrd="5" destOrd="0" parTransId="{D7DB2FE5-DD68-4C77-8F64-AE0025E244CA}" sibTransId="{CF5B6CB1-5063-483A-A179-01025E58C35E}"/>
    <dgm:cxn modelId="{DB8D67B7-85A7-4EA1-ADA0-10BC2AC82992}" srcId="{D01A6545-9BD5-4488-86B2-B1C14F3262D3}" destId="{3B1CB660-F5B5-4AEF-A1D1-C5E2ACCA5D39}" srcOrd="6" destOrd="0" parTransId="{8067548B-D873-43A5-B78B-417AEC1CD0B9}" sibTransId="{B7B3A86F-2D64-452C-8B3E-540AFD96FCB4}"/>
    <dgm:cxn modelId="{610187B9-B3B8-49E8-B6E4-7EDB88451DAC}" srcId="{D01A6545-9BD5-4488-86B2-B1C14F3262D3}" destId="{619CF026-7CFF-4AC3-810F-BA6D9D5032B3}" srcOrd="7" destOrd="0" parTransId="{CC045155-78E5-4001-AF38-C82EE5C21A39}" sibTransId="{F8782DA3-2A0F-4F51-99A6-6B1197E60EF5}"/>
    <dgm:cxn modelId="{51EC55BB-3F50-494A-9F14-4323EFF881A7}" type="presOf" srcId="{934293D5-E72D-49BA-AE6E-B3C4AD139193}" destId="{616737AF-ACF1-49B6-ABEC-36D85244D600}" srcOrd="0" destOrd="0" presId="urn:microsoft.com/office/officeart/2005/8/layout/vList3"/>
    <dgm:cxn modelId="{4FAF62C0-0849-4F5C-9349-EF63DDBEC2DE}" type="presOf" srcId="{706A9E69-01B3-410F-A6D1-F836B69DC82A}" destId="{961C530B-2937-4F38-958A-98E44F968970}" srcOrd="0" destOrd="0" presId="urn:microsoft.com/office/officeart/2005/8/layout/vList3"/>
    <dgm:cxn modelId="{74A3FACA-A7E6-4178-A440-6D9D8B199FAA}" type="presOf" srcId="{D01A6545-9BD5-4488-86B2-B1C14F3262D3}" destId="{03F54F71-CD77-436A-BB08-3C25348ED52B}" srcOrd="0" destOrd="0" presId="urn:microsoft.com/office/officeart/2005/8/layout/vList3"/>
    <dgm:cxn modelId="{580542CC-A072-4C06-8B8D-D321EA36C1A2}" type="presOf" srcId="{B61D89F5-C2B3-4871-9917-3B2FDEA6AEE0}" destId="{D7305749-16FA-4F6D-B22D-18CD44D9B612}" srcOrd="0" destOrd="0" presId="urn:microsoft.com/office/officeart/2005/8/layout/vList3"/>
    <dgm:cxn modelId="{B4A8AFEF-A719-46E5-B8D4-2D06A44302BE}" type="presOf" srcId="{822D18E5-42CA-498C-923B-E5308095F368}" destId="{E43C461B-5E79-4110-BB82-7BF5243D5A8A}" srcOrd="0" destOrd="0" presId="urn:microsoft.com/office/officeart/2005/8/layout/vList3"/>
    <dgm:cxn modelId="{F13C0EF5-49C4-4FE8-93E4-A8861C135AEE}" type="presOf" srcId="{6E23011A-CA8C-4EB7-AD16-C2C1CC5A49CD}" destId="{A61DECE8-692A-4E85-AED3-732F5FE4B547}" srcOrd="0" destOrd="0" presId="urn:microsoft.com/office/officeart/2005/8/layout/vList3"/>
    <dgm:cxn modelId="{336EA8FD-11A3-49BB-9340-2C3F7C83DFA0}" srcId="{D01A6545-9BD5-4488-86B2-B1C14F3262D3}" destId="{7DA76DB5-E137-4184-A172-64B2D9E7C5D4}" srcOrd="11" destOrd="0" parTransId="{57AF4E63-21CB-4ECB-B491-C2E239B3428F}" sibTransId="{40D74DD8-75E6-4CAF-BA42-A3CEE2483619}"/>
    <dgm:cxn modelId="{2CE31AF2-1658-45B5-BC8A-CCAE4105A309}" type="presParOf" srcId="{03F54F71-CD77-436A-BB08-3C25348ED52B}" destId="{52698EDC-8CE5-4BBC-AE15-FD148422BCDD}" srcOrd="0" destOrd="0" presId="urn:microsoft.com/office/officeart/2005/8/layout/vList3"/>
    <dgm:cxn modelId="{3DC17348-1077-43A0-AACD-CA89DB053F69}" type="presParOf" srcId="{52698EDC-8CE5-4BBC-AE15-FD148422BCDD}" destId="{00339787-A64B-4A5B-9ECB-5B00E51A5A09}" srcOrd="0" destOrd="0" presId="urn:microsoft.com/office/officeart/2005/8/layout/vList3"/>
    <dgm:cxn modelId="{F64615B0-E202-4E86-A1AE-1BD88F653043}" type="presParOf" srcId="{52698EDC-8CE5-4BBC-AE15-FD148422BCDD}" destId="{618B9A93-1A44-4B17-9234-648FDB57B531}" srcOrd="1" destOrd="0" presId="urn:microsoft.com/office/officeart/2005/8/layout/vList3"/>
    <dgm:cxn modelId="{D3CCBCFF-B54E-480E-99FA-714254357D79}" type="presParOf" srcId="{03F54F71-CD77-436A-BB08-3C25348ED52B}" destId="{5583237D-DA74-4846-9E1A-0BA43406B070}" srcOrd="1" destOrd="0" presId="urn:microsoft.com/office/officeart/2005/8/layout/vList3"/>
    <dgm:cxn modelId="{0E41F0B4-B745-4C9A-B18F-3C624A79C366}" type="presParOf" srcId="{03F54F71-CD77-436A-BB08-3C25348ED52B}" destId="{0D621CEF-899C-47C0-8CEF-FABBCE985986}" srcOrd="2" destOrd="0" presId="urn:microsoft.com/office/officeart/2005/8/layout/vList3"/>
    <dgm:cxn modelId="{6D8E2A0B-B40E-4ED7-929C-77D0B842F081}" type="presParOf" srcId="{0D621CEF-899C-47C0-8CEF-FABBCE985986}" destId="{4F511860-8B08-4071-8E31-7C43E3B3F9CF}" srcOrd="0" destOrd="0" presId="urn:microsoft.com/office/officeart/2005/8/layout/vList3"/>
    <dgm:cxn modelId="{EA447DD3-3A1B-4ACA-B1ED-E0DF203ADBD1}" type="presParOf" srcId="{0D621CEF-899C-47C0-8CEF-FABBCE985986}" destId="{1FC80AC1-8557-4E34-98E4-2BDC25D77B34}" srcOrd="1" destOrd="0" presId="urn:microsoft.com/office/officeart/2005/8/layout/vList3"/>
    <dgm:cxn modelId="{06D1F12C-3AB1-4420-A5E3-18AFCB3E7BDF}" type="presParOf" srcId="{03F54F71-CD77-436A-BB08-3C25348ED52B}" destId="{14C20442-BBCB-4212-B47A-FBFB6526EA1D}" srcOrd="3" destOrd="0" presId="urn:microsoft.com/office/officeart/2005/8/layout/vList3"/>
    <dgm:cxn modelId="{9FA3C98B-FDE5-4E85-9833-118C778C2D1B}" type="presParOf" srcId="{03F54F71-CD77-436A-BB08-3C25348ED52B}" destId="{DB9E684A-A65C-4D75-9F25-AEFB76412C9C}" srcOrd="4" destOrd="0" presId="urn:microsoft.com/office/officeart/2005/8/layout/vList3"/>
    <dgm:cxn modelId="{80BA8F9C-13D4-4F89-9C3C-8370D125BC73}" type="presParOf" srcId="{DB9E684A-A65C-4D75-9F25-AEFB76412C9C}" destId="{A77EA315-E870-461F-907C-40D515595685}" srcOrd="0" destOrd="0" presId="urn:microsoft.com/office/officeart/2005/8/layout/vList3"/>
    <dgm:cxn modelId="{FD2D616A-52C8-49E4-8044-075E08C14FA9}" type="presParOf" srcId="{DB9E684A-A65C-4D75-9F25-AEFB76412C9C}" destId="{D7305749-16FA-4F6D-B22D-18CD44D9B612}" srcOrd="1" destOrd="0" presId="urn:microsoft.com/office/officeart/2005/8/layout/vList3"/>
    <dgm:cxn modelId="{EE7886F3-C219-4AB6-B1F5-15F7A97C19A9}" type="presParOf" srcId="{03F54F71-CD77-436A-BB08-3C25348ED52B}" destId="{2B45910A-9BFE-4F2C-805F-D2C7917BFC13}" srcOrd="5" destOrd="0" presId="urn:microsoft.com/office/officeart/2005/8/layout/vList3"/>
    <dgm:cxn modelId="{D1FE4967-AA7A-40E4-9C82-76D7EDD1FA47}" type="presParOf" srcId="{03F54F71-CD77-436A-BB08-3C25348ED52B}" destId="{33037F61-9374-4FF8-A333-78921E52D69F}" srcOrd="6" destOrd="0" presId="urn:microsoft.com/office/officeart/2005/8/layout/vList3"/>
    <dgm:cxn modelId="{CA40BA5A-73B7-44CB-A48F-F1258552F356}" type="presParOf" srcId="{33037F61-9374-4FF8-A333-78921E52D69F}" destId="{00468B3D-57B3-415F-B3FA-C84CA5E4A633}" srcOrd="0" destOrd="0" presId="urn:microsoft.com/office/officeart/2005/8/layout/vList3"/>
    <dgm:cxn modelId="{9F1AF006-7182-48EF-A16C-9FEF03A3C5BD}" type="presParOf" srcId="{33037F61-9374-4FF8-A333-78921E52D69F}" destId="{961C530B-2937-4F38-958A-98E44F968970}" srcOrd="1" destOrd="0" presId="urn:microsoft.com/office/officeart/2005/8/layout/vList3"/>
    <dgm:cxn modelId="{83289F1F-874A-4F28-B412-B5BFBF2DA6AC}" type="presParOf" srcId="{03F54F71-CD77-436A-BB08-3C25348ED52B}" destId="{22892CB8-6D84-4024-916B-EE61551CDE96}" srcOrd="7" destOrd="0" presId="urn:microsoft.com/office/officeart/2005/8/layout/vList3"/>
    <dgm:cxn modelId="{867BCB24-4231-452A-AFB4-A121EDB5EB7E}" type="presParOf" srcId="{03F54F71-CD77-436A-BB08-3C25348ED52B}" destId="{D197A7FF-6EE3-42AA-A9C3-F3E6DD2D14FB}" srcOrd="8" destOrd="0" presId="urn:microsoft.com/office/officeart/2005/8/layout/vList3"/>
    <dgm:cxn modelId="{248F6662-4813-4C87-8438-51ACCC16FD79}" type="presParOf" srcId="{D197A7FF-6EE3-42AA-A9C3-F3E6DD2D14FB}" destId="{1BC8E878-BFDB-4CE9-88DE-B4FC0A7B9347}" srcOrd="0" destOrd="0" presId="urn:microsoft.com/office/officeart/2005/8/layout/vList3"/>
    <dgm:cxn modelId="{86739E11-A483-4AA0-9675-71BB8F56D17E}" type="presParOf" srcId="{D197A7FF-6EE3-42AA-A9C3-F3E6DD2D14FB}" destId="{26A6C306-F949-4E68-8305-012F2FDC9FB5}" srcOrd="1" destOrd="0" presId="urn:microsoft.com/office/officeart/2005/8/layout/vList3"/>
    <dgm:cxn modelId="{17C58CAD-2753-4A6F-8934-AD15AE2E85BB}" type="presParOf" srcId="{03F54F71-CD77-436A-BB08-3C25348ED52B}" destId="{D9C35B87-7EB7-4AB3-8167-B22D944B2EDA}" srcOrd="9" destOrd="0" presId="urn:microsoft.com/office/officeart/2005/8/layout/vList3"/>
    <dgm:cxn modelId="{45CE516E-CAC9-4BB4-85E3-4A336BC34D81}" type="presParOf" srcId="{03F54F71-CD77-436A-BB08-3C25348ED52B}" destId="{FDB84370-9CDF-4ED9-B02C-33C6DB57C874}" srcOrd="10" destOrd="0" presId="urn:microsoft.com/office/officeart/2005/8/layout/vList3"/>
    <dgm:cxn modelId="{A97A843D-887C-42D8-94FC-C3345A438112}" type="presParOf" srcId="{FDB84370-9CDF-4ED9-B02C-33C6DB57C874}" destId="{A3B6EB1B-F92B-4200-B49D-BBE80F40A2C6}" srcOrd="0" destOrd="0" presId="urn:microsoft.com/office/officeart/2005/8/layout/vList3"/>
    <dgm:cxn modelId="{BD6FC44C-14E5-4A33-8CE0-811A422A399E}" type="presParOf" srcId="{FDB84370-9CDF-4ED9-B02C-33C6DB57C874}" destId="{A61DECE8-692A-4E85-AED3-732F5FE4B547}" srcOrd="1" destOrd="0" presId="urn:microsoft.com/office/officeart/2005/8/layout/vList3"/>
    <dgm:cxn modelId="{B2260EF6-6BC0-40D9-90F8-63C8F69C401D}" type="presParOf" srcId="{03F54F71-CD77-436A-BB08-3C25348ED52B}" destId="{EF6CC8DC-FA45-4EFC-99C1-913142A8B039}" srcOrd="11" destOrd="0" presId="urn:microsoft.com/office/officeart/2005/8/layout/vList3"/>
    <dgm:cxn modelId="{DBC3F779-3C54-4D8B-B624-8BF4874C7E02}" type="presParOf" srcId="{03F54F71-CD77-436A-BB08-3C25348ED52B}" destId="{B27EB1B6-98A0-4039-975D-CE337DAED295}" srcOrd="12" destOrd="0" presId="urn:microsoft.com/office/officeart/2005/8/layout/vList3"/>
    <dgm:cxn modelId="{709C84A0-3DB1-4A81-A4EF-29A90C03A5D2}" type="presParOf" srcId="{B27EB1B6-98A0-4039-975D-CE337DAED295}" destId="{84080F92-9871-4225-A29F-88711A569355}" srcOrd="0" destOrd="0" presId="urn:microsoft.com/office/officeart/2005/8/layout/vList3"/>
    <dgm:cxn modelId="{BFD9FA84-4FA8-4A64-8213-C735B80FAE8D}" type="presParOf" srcId="{B27EB1B6-98A0-4039-975D-CE337DAED295}" destId="{33E554A8-4F2D-4F14-B371-D2E3E2B9D8A6}" srcOrd="1" destOrd="0" presId="urn:microsoft.com/office/officeart/2005/8/layout/vList3"/>
    <dgm:cxn modelId="{648DE51B-2141-42B3-866B-A4C8E3E04224}" type="presParOf" srcId="{03F54F71-CD77-436A-BB08-3C25348ED52B}" destId="{592BAF4E-5F72-455E-84E5-96048BD40CCF}" srcOrd="13" destOrd="0" presId="urn:microsoft.com/office/officeart/2005/8/layout/vList3"/>
    <dgm:cxn modelId="{DAC23341-BF1E-4388-9099-70EE818DDB7C}" type="presParOf" srcId="{03F54F71-CD77-436A-BB08-3C25348ED52B}" destId="{20EAD2BA-4433-4085-B967-2B86CC6FA7AF}" srcOrd="14" destOrd="0" presId="urn:microsoft.com/office/officeart/2005/8/layout/vList3"/>
    <dgm:cxn modelId="{03A2BA1B-5C2C-476D-BF67-5AAB9B5DECAB}" type="presParOf" srcId="{20EAD2BA-4433-4085-B967-2B86CC6FA7AF}" destId="{0B9DBFCB-55C5-4D8B-B7AC-905C5C7843D4}" srcOrd="0" destOrd="0" presId="urn:microsoft.com/office/officeart/2005/8/layout/vList3"/>
    <dgm:cxn modelId="{EF46FD67-3BD9-4D7E-8A39-A74634B718ED}" type="presParOf" srcId="{20EAD2BA-4433-4085-B967-2B86CC6FA7AF}" destId="{F40BEB4E-246B-4853-8A82-BA95B9691910}" srcOrd="1" destOrd="0" presId="urn:microsoft.com/office/officeart/2005/8/layout/vList3"/>
    <dgm:cxn modelId="{CB18BC9D-6F1C-4ECC-B216-1DB6180B3AAF}" type="presParOf" srcId="{03F54F71-CD77-436A-BB08-3C25348ED52B}" destId="{66E02C9D-4BCB-49C6-A0F8-ADEFDDBCECF3}" srcOrd="15" destOrd="0" presId="urn:microsoft.com/office/officeart/2005/8/layout/vList3"/>
    <dgm:cxn modelId="{443044AC-E214-43B4-A5AA-77A77DD1CDF4}" type="presParOf" srcId="{03F54F71-CD77-436A-BB08-3C25348ED52B}" destId="{46369697-DBCC-437A-A02B-74B3926E1D48}" srcOrd="16" destOrd="0" presId="urn:microsoft.com/office/officeart/2005/8/layout/vList3"/>
    <dgm:cxn modelId="{3F383251-5F56-42F5-B25B-15A4B5712F6F}" type="presParOf" srcId="{46369697-DBCC-437A-A02B-74B3926E1D48}" destId="{0FDD14BA-67BF-4C55-B1E7-FC5A0B4B1524}" srcOrd="0" destOrd="0" presId="urn:microsoft.com/office/officeart/2005/8/layout/vList3"/>
    <dgm:cxn modelId="{E68A1A12-51FF-4801-A989-C1CE66281530}" type="presParOf" srcId="{46369697-DBCC-437A-A02B-74B3926E1D48}" destId="{FC24EC9D-D30A-473E-BD65-BFBCD8E0582F}" srcOrd="1" destOrd="0" presId="urn:microsoft.com/office/officeart/2005/8/layout/vList3"/>
    <dgm:cxn modelId="{7A4165B6-AF52-46C3-B4B8-8A45E0B0A416}" type="presParOf" srcId="{03F54F71-CD77-436A-BB08-3C25348ED52B}" destId="{F31FF2E5-87EC-47B3-BD6E-4B39BD4B5ED6}" srcOrd="17" destOrd="0" presId="urn:microsoft.com/office/officeart/2005/8/layout/vList3"/>
    <dgm:cxn modelId="{4BF53159-1DE3-4104-87B6-0EC1F679F43E}" type="presParOf" srcId="{03F54F71-CD77-436A-BB08-3C25348ED52B}" destId="{0DFA2ED5-EFF4-419E-8D9D-0F5BD9FCB01F}" srcOrd="18" destOrd="0" presId="urn:microsoft.com/office/officeart/2005/8/layout/vList3"/>
    <dgm:cxn modelId="{48F817DA-1184-43DD-AC01-132BD78807ED}" type="presParOf" srcId="{0DFA2ED5-EFF4-419E-8D9D-0F5BD9FCB01F}" destId="{A270D875-858D-447D-95CB-08111B3A2F98}" srcOrd="0" destOrd="0" presId="urn:microsoft.com/office/officeart/2005/8/layout/vList3"/>
    <dgm:cxn modelId="{CCA06108-09E6-418A-A218-A8A9EFAB5530}" type="presParOf" srcId="{0DFA2ED5-EFF4-419E-8D9D-0F5BD9FCB01F}" destId="{30B204F4-7185-4CE2-BBC4-A6240E465985}" srcOrd="1" destOrd="0" presId="urn:microsoft.com/office/officeart/2005/8/layout/vList3"/>
    <dgm:cxn modelId="{C576AE33-0C0D-4C21-A1C2-F9D4A6EA9DA3}" type="presParOf" srcId="{03F54F71-CD77-436A-BB08-3C25348ED52B}" destId="{C5B4E284-4A24-4BA4-AF7B-7F4E97287868}" srcOrd="19" destOrd="0" presId="urn:microsoft.com/office/officeart/2005/8/layout/vList3"/>
    <dgm:cxn modelId="{45F4EE9A-6DBE-41DF-8686-0D3CF0C2B9D0}" type="presParOf" srcId="{03F54F71-CD77-436A-BB08-3C25348ED52B}" destId="{EF53B57F-46A4-4C26-8D40-D1024F818BA2}" srcOrd="20" destOrd="0" presId="urn:microsoft.com/office/officeart/2005/8/layout/vList3"/>
    <dgm:cxn modelId="{6BC39849-7611-4C7D-9541-40C3AA13B562}" type="presParOf" srcId="{EF53B57F-46A4-4C26-8D40-D1024F818BA2}" destId="{BA5EEBE5-F7AB-4AE6-94FD-9F4A1DFDDD7D}" srcOrd="0" destOrd="0" presId="urn:microsoft.com/office/officeart/2005/8/layout/vList3"/>
    <dgm:cxn modelId="{E309B73E-3A5E-4EC4-A72E-7801986F278E}" type="presParOf" srcId="{EF53B57F-46A4-4C26-8D40-D1024F818BA2}" destId="{616737AF-ACF1-49B6-ABEC-36D85244D600}" srcOrd="1" destOrd="0" presId="urn:microsoft.com/office/officeart/2005/8/layout/vList3"/>
    <dgm:cxn modelId="{59E6D007-0157-48AC-BCBC-DDD50992FE26}" type="presParOf" srcId="{03F54F71-CD77-436A-BB08-3C25348ED52B}" destId="{3689AAEC-C3B4-4705-AA87-1664EB3B58F9}" srcOrd="21" destOrd="0" presId="urn:microsoft.com/office/officeart/2005/8/layout/vList3"/>
    <dgm:cxn modelId="{DC4FF416-A50D-4D21-90E6-6714DC80B326}" type="presParOf" srcId="{03F54F71-CD77-436A-BB08-3C25348ED52B}" destId="{A7B83167-4395-4B41-85FB-A15B3B25774A}" srcOrd="22" destOrd="0" presId="urn:microsoft.com/office/officeart/2005/8/layout/vList3"/>
    <dgm:cxn modelId="{82D9767D-D366-461A-B405-19BC180CC3B9}" type="presParOf" srcId="{A7B83167-4395-4B41-85FB-A15B3B25774A}" destId="{EBE98AB2-957F-4FB9-AE43-963B380D9848}" srcOrd="0" destOrd="0" presId="urn:microsoft.com/office/officeart/2005/8/layout/vList3"/>
    <dgm:cxn modelId="{3B5BCE59-C14E-4702-A594-F126AE160C9D}" type="presParOf" srcId="{A7B83167-4395-4B41-85FB-A15B3B25774A}" destId="{BDED9F30-AD15-4C01-B954-6B59417446B3}" srcOrd="1" destOrd="0" presId="urn:microsoft.com/office/officeart/2005/8/layout/vList3"/>
    <dgm:cxn modelId="{BD8CE987-BAB2-4E14-9B5D-2FD5F316CEEF}" type="presParOf" srcId="{03F54F71-CD77-436A-BB08-3C25348ED52B}" destId="{B4F72C27-B9EC-4389-9C3C-881ED5DF2F34}" srcOrd="23" destOrd="0" presId="urn:microsoft.com/office/officeart/2005/8/layout/vList3"/>
    <dgm:cxn modelId="{59A5854E-E46E-4636-9397-FFDC43B45C68}" type="presParOf" srcId="{03F54F71-CD77-436A-BB08-3C25348ED52B}" destId="{2B62B490-B80F-45BA-9EFA-276042EFEA0E}" srcOrd="24" destOrd="0" presId="urn:microsoft.com/office/officeart/2005/8/layout/vList3"/>
    <dgm:cxn modelId="{7D0AED4A-2245-4FEA-BB75-E4FF9EB745FB}" type="presParOf" srcId="{2B62B490-B80F-45BA-9EFA-276042EFEA0E}" destId="{1AB22519-7F0F-47D7-A7EE-43EE8E893F0D}" srcOrd="0" destOrd="0" presId="urn:microsoft.com/office/officeart/2005/8/layout/vList3"/>
    <dgm:cxn modelId="{CBA32AF9-C55F-48DB-896C-FF3BBD2F7483}" type="presParOf" srcId="{2B62B490-B80F-45BA-9EFA-276042EFEA0E}" destId="{22E7D6D5-EAC3-4C26-8557-84CE4597E99B}" srcOrd="1" destOrd="0" presId="urn:microsoft.com/office/officeart/2005/8/layout/vList3"/>
    <dgm:cxn modelId="{2D7B7D45-5B40-4462-8B2D-E686033D3015}" type="presParOf" srcId="{03F54F71-CD77-436A-BB08-3C25348ED52B}" destId="{2149F006-37F4-4A11-B723-E089E6F191D7}" srcOrd="25" destOrd="0" presId="urn:microsoft.com/office/officeart/2005/8/layout/vList3"/>
    <dgm:cxn modelId="{E07127F6-DFA6-42A3-876F-9C3E4A4696B5}" type="presParOf" srcId="{03F54F71-CD77-436A-BB08-3C25348ED52B}" destId="{CB035F7E-DD98-4103-94AB-15EC91940E34}" srcOrd="26" destOrd="0" presId="urn:microsoft.com/office/officeart/2005/8/layout/vList3"/>
    <dgm:cxn modelId="{8FCD9C9E-98C2-4362-A507-F7E5DCC0177B}" type="presParOf" srcId="{CB035F7E-DD98-4103-94AB-15EC91940E34}" destId="{2230C6F0-B342-4AC8-8F6D-F1D52CB14CBA}" srcOrd="0" destOrd="0" presId="urn:microsoft.com/office/officeart/2005/8/layout/vList3"/>
    <dgm:cxn modelId="{1FADA414-B34A-4ACB-93A4-8FB89A1388DE}" type="presParOf" srcId="{CB035F7E-DD98-4103-94AB-15EC91940E34}" destId="{E43C461B-5E79-4110-BB82-7BF5243D5A8A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4A8A8E46-8EF4-4392-B6A9-8D801BDE3A3F}" type="doc">
      <dgm:prSet loTypeId="urn:microsoft.com/office/officeart/2005/8/layout/hierarchy3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GB"/>
        </a:p>
      </dgm:t>
    </dgm:pt>
    <dgm:pt modelId="{C0172508-DF87-4535-ADDF-2CF97D7F9E39}">
      <dgm:prSet phldrT="[Text]"/>
      <dgm:spPr/>
      <dgm:t>
        <a:bodyPr/>
        <a:lstStyle/>
        <a:p>
          <a:r>
            <a:rPr lang="en-GB" dirty="0" err="1"/>
            <a:t>Kosarba</a:t>
          </a:r>
          <a:r>
            <a:rPr lang="en-GB" dirty="0"/>
            <a:t> </a:t>
          </a:r>
          <a:r>
            <a:rPr lang="en-GB" dirty="0" err="1"/>
            <a:t>tesz</a:t>
          </a:r>
          <a:endParaRPr lang="en-GB" dirty="0"/>
        </a:p>
      </dgm:t>
    </dgm:pt>
    <dgm:pt modelId="{E833D29F-0E4F-4FBA-A75E-18E9E1D61DC4}" type="parTrans" cxnId="{2535D4EB-786F-4526-9E11-3627F2D5EEAD}">
      <dgm:prSet/>
      <dgm:spPr/>
      <dgm:t>
        <a:bodyPr/>
        <a:lstStyle/>
        <a:p>
          <a:endParaRPr lang="en-GB"/>
        </a:p>
      </dgm:t>
    </dgm:pt>
    <dgm:pt modelId="{51EAF10E-D726-4777-B365-E2FFEA3715B4}" type="sibTrans" cxnId="{2535D4EB-786F-4526-9E11-3627F2D5EEAD}">
      <dgm:prSet/>
      <dgm:spPr/>
      <dgm:t>
        <a:bodyPr/>
        <a:lstStyle/>
        <a:p>
          <a:endParaRPr lang="en-GB"/>
        </a:p>
      </dgm:t>
    </dgm:pt>
    <dgm:pt modelId="{37EB67A1-A950-458D-86F2-9814A74CA629}">
      <dgm:prSet phldrT="[Text]"/>
      <dgm:spPr/>
      <dgm:t>
        <a:bodyPr/>
        <a:lstStyle/>
        <a:p>
          <a:r>
            <a:rPr lang="en-GB" dirty="0" err="1"/>
            <a:t>Rendeles</a:t>
          </a:r>
          <a:r>
            <a:rPr lang="en-GB" dirty="0"/>
            <a:t>/ </a:t>
          </a:r>
          <a:r>
            <a:rPr lang="en-GB" dirty="0" err="1"/>
            <a:t>Kapcsolatfelvetel</a:t>
          </a:r>
          <a:endParaRPr lang="en-GB" dirty="0"/>
        </a:p>
      </dgm:t>
    </dgm:pt>
    <dgm:pt modelId="{75B0DAAC-2C82-4C79-871B-8F91BB3893B9}" type="parTrans" cxnId="{24AE4A33-46F8-4F1B-9345-798AE7B5A997}">
      <dgm:prSet/>
      <dgm:spPr/>
      <dgm:t>
        <a:bodyPr/>
        <a:lstStyle/>
        <a:p>
          <a:endParaRPr lang="en-GB"/>
        </a:p>
      </dgm:t>
    </dgm:pt>
    <dgm:pt modelId="{4456551A-5E2C-4B25-BB5F-840FA5E91788}" type="sibTrans" cxnId="{24AE4A33-46F8-4F1B-9345-798AE7B5A997}">
      <dgm:prSet/>
      <dgm:spPr/>
      <dgm:t>
        <a:bodyPr/>
        <a:lstStyle/>
        <a:p>
          <a:endParaRPr lang="en-GB"/>
        </a:p>
      </dgm:t>
    </dgm:pt>
    <dgm:pt modelId="{5E3E4E5A-B8D6-4E95-8FAB-1C71F1E7B4DF}" type="pres">
      <dgm:prSet presAssocID="{4A8A8E46-8EF4-4392-B6A9-8D801BDE3A3F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6F35F774-7211-4EB0-9DFD-C6A706FF00D4}" type="pres">
      <dgm:prSet presAssocID="{C0172508-DF87-4535-ADDF-2CF97D7F9E39}" presName="root" presStyleCnt="0"/>
      <dgm:spPr/>
    </dgm:pt>
    <dgm:pt modelId="{35AE6F3F-096B-476B-B5E7-47542C9A5966}" type="pres">
      <dgm:prSet presAssocID="{C0172508-DF87-4535-ADDF-2CF97D7F9E39}" presName="rootComposite" presStyleCnt="0"/>
      <dgm:spPr/>
    </dgm:pt>
    <dgm:pt modelId="{B0924F3A-1917-47B6-A815-C42966690490}" type="pres">
      <dgm:prSet presAssocID="{C0172508-DF87-4535-ADDF-2CF97D7F9E39}" presName="rootText" presStyleLbl="node1" presStyleIdx="0" presStyleCnt="2" custScaleX="105831" custLinFactNeighborX="-22594" custLinFactNeighborY="-2489"/>
      <dgm:spPr/>
    </dgm:pt>
    <dgm:pt modelId="{50213CB9-8300-4D8D-A77C-FCC58B08563F}" type="pres">
      <dgm:prSet presAssocID="{C0172508-DF87-4535-ADDF-2CF97D7F9E39}" presName="rootConnector" presStyleLbl="node1" presStyleIdx="0" presStyleCnt="2"/>
      <dgm:spPr/>
    </dgm:pt>
    <dgm:pt modelId="{9085FCA9-519A-492B-8C06-FC5430AB4F5F}" type="pres">
      <dgm:prSet presAssocID="{C0172508-DF87-4535-ADDF-2CF97D7F9E39}" presName="childShape" presStyleCnt="0"/>
      <dgm:spPr/>
    </dgm:pt>
    <dgm:pt modelId="{53199AA6-BF8C-4D15-BF90-BA91050EBDD0}" type="pres">
      <dgm:prSet presAssocID="{37EB67A1-A950-458D-86F2-9814A74CA629}" presName="root" presStyleCnt="0"/>
      <dgm:spPr/>
    </dgm:pt>
    <dgm:pt modelId="{7B150B92-0968-4C3B-8967-A9C97ACB370E}" type="pres">
      <dgm:prSet presAssocID="{37EB67A1-A950-458D-86F2-9814A74CA629}" presName="rootComposite" presStyleCnt="0"/>
      <dgm:spPr/>
    </dgm:pt>
    <dgm:pt modelId="{DB651B11-98EF-47B3-8765-BAFD5D047750}" type="pres">
      <dgm:prSet presAssocID="{37EB67A1-A950-458D-86F2-9814A74CA629}" presName="rootText" presStyleLbl="node1" presStyleIdx="1" presStyleCnt="2" custScaleX="105831" custLinFactNeighborX="3890" custLinFactNeighborY="-5233"/>
      <dgm:spPr/>
    </dgm:pt>
    <dgm:pt modelId="{1FD8463D-11B8-4064-9B6F-2E5BDCF1E80A}" type="pres">
      <dgm:prSet presAssocID="{37EB67A1-A950-458D-86F2-9814A74CA629}" presName="rootConnector" presStyleLbl="node1" presStyleIdx="1" presStyleCnt="2"/>
      <dgm:spPr/>
    </dgm:pt>
    <dgm:pt modelId="{5B47285D-3E8E-4EE3-A127-C4DFCA841B4D}" type="pres">
      <dgm:prSet presAssocID="{37EB67A1-A950-458D-86F2-9814A74CA629}" presName="childShape" presStyleCnt="0"/>
      <dgm:spPr/>
    </dgm:pt>
  </dgm:ptLst>
  <dgm:cxnLst>
    <dgm:cxn modelId="{693E210B-2105-4544-AE8F-9A9BAA999298}" type="presOf" srcId="{4A8A8E46-8EF4-4392-B6A9-8D801BDE3A3F}" destId="{5E3E4E5A-B8D6-4E95-8FAB-1C71F1E7B4DF}" srcOrd="0" destOrd="0" presId="urn:microsoft.com/office/officeart/2005/8/layout/hierarchy3"/>
    <dgm:cxn modelId="{8039DC17-CE19-4ED3-ABD1-89D71A71432E}" type="presOf" srcId="{37EB67A1-A950-458D-86F2-9814A74CA629}" destId="{1FD8463D-11B8-4064-9B6F-2E5BDCF1E80A}" srcOrd="1" destOrd="0" presId="urn:microsoft.com/office/officeart/2005/8/layout/hierarchy3"/>
    <dgm:cxn modelId="{24AE4A33-46F8-4F1B-9345-798AE7B5A997}" srcId="{4A8A8E46-8EF4-4392-B6A9-8D801BDE3A3F}" destId="{37EB67A1-A950-458D-86F2-9814A74CA629}" srcOrd="1" destOrd="0" parTransId="{75B0DAAC-2C82-4C79-871B-8F91BB3893B9}" sibTransId="{4456551A-5E2C-4B25-BB5F-840FA5E91788}"/>
    <dgm:cxn modelId="{3A659859-8A06-41CD-B908-025464F18CFA}" type="presOf" srcId="{37EB67A1-A950-458D-86F2-9814A74CA629}" destId="{DB651B11-98EF-47B3-8765-BAFD5D047750}" srcOrd="0" destOrd="0" presId="urn:microsoft.com/office/officeart/2005/8/layout/hierarchy3"/>
    <dgm:cxn modelId="{29FB03A6-9E0A-4407-863A-B8C3A67241CF}" type="presOf" srcId="{C0172508-DF87-4535-ADDF-2CF97D7F9E39}" destId="{50213CB9-8300-4D8D-A77C-FCC58B08563F}" srcOrd="1" destOrd="0" presId="urn:microsoft.com/office/officeart/2005/8/layout/hierarchy3"/>
    <dgm:cxn modelId="{D48481EA-E954-4D80-A009-48F4FDDEE9E0}" type="presOf" srcId="{C0172508-DF87-4535-ADDF-2CF97D7F9E39}" destId="{B0924F3A-1917-47B6-A815-C42966690490}" srcOrd="0" destOrd="0" presId="urn:microsoft.com/office/officeart/2005/8/layout/hierarchy3"/>
    <dgm:cxn modelId="{2535D4EB-786F-4526-9E11-3627F2D5EEAD}" srcId="{4A8A8E46-8EF4-4392-B6A9-8D801BDE3A3F}" destId="{C0172508-DF87-4535-ADDF-2CF97D7F9E39}" srcOrd="0" destOrd="0" parTransId="{E833D29F-0E4F-4FBA-A75E-18E9E1D61DC4}" sibTransId="{51EAF10E-D726-4777-B365-E2FFEA3715B4}"/>
    <dgm:cxn modelId="{AEBB6CD5-19B5-439A-9924-8F5D02693F14}" type="presParOf" srcId="{5E3E4E5A-B8D6-4E95-8FAB-1C71F1E7B4DF}" destId="{6F35F774-7211-4EB0-9DFD-C6A706FF00D4}" srcOrd="0" destOrd="0" presId="urn:microsoft.com/office/officeart/2005/8/layout/hierarchy3"/>
    <dgm:cxn modelId="{2854E790-689E-47C5-8C9F-8CD35BDB2036}" type="presParOf" srcId="{6F35F774-7211-4EB0-9DFD-C6A706FF00D4}" destId="{35AE6F3F-096B-476B-B5E7-47542C9A5966}" srcOrd="0" destOrd="0" presId="urn:microsoft.com/office/officeart/2005/8/layout/hierarchy3"/>
    <dgm:cxn modelId="{3CB28623-73EA-41C7-90BD-137CBCD36A56}" type="presParOf" srcId="{35AE6F3F-096B-476B-B5E7-47542C9A5966}" destId="{B0924F3A-1917-47B6-A815-C42966690490}" srcOrd="0" destOrd="0" presId="urn:microsoft.com/office/officeart/2005/8/layout/hierarchy3"/>
    <dgm:cxn modelId="{0AFF25AD-DD79-4509-B4AE-4F127085B956}" type="presParOf" srcId="{35AE6F3F-096B-476B-B5E7-47542C9A5966}" destId="{50213CB9-8300-4D8D-A77C-FCC58B08563F}" srcOrd="1" destOrd="0" presId="urn:microsoft.com/office/officeart/2005/8/layout/hierarchy3"/>
    <dgm:cxn modelId="{9D7EEE9D-4390-4B12-8FB3-F4F6E3549D0C}" type="presParOf" srcId="{6F35F774-7211-4EB0-9DFD-C6A706FF00D4}" destId="{9085FCA9-519A-492B-8C06-FC5430AB4F5F}" srcOrd="1" destOrd="0" presId="urn:microsoft.com/office/officeart/2005/8/layout/hierarchy3"/>
    <dgm:cxn modelId="{F38BA7CB-369A-4091-BFBB-C7F6882EB2AE}" type="presParOf" srcId="{5E3E4E5A-B8D6-4E95-8FAB-1C71F1E7B4DF}" destId="{53199AA6-BF8C-4D15-BF90-BA91050EBDD0}" srcOrd="1" destOrd="0" presId="urn:microsoft.com/office/officeart/2005/8/layout/hierarchy3"/>
    <dgm:cxn modelId="{2C5C74CE-DBB0-4687-99A3-A70370773803}" type="presParOf" srcId="{53199AA6-BF8C-4D15-BF90-BA91050EBDD0}" destId="{7B150B92-0968-4C3B-8967-A9C97ACB370E}" srcOrd="0" destOrd="0" presId="urn:microsoft.com/office/officeart/2005/8/layout/hierarchy3"/>
    <dgm:cxn modelId="{B0F079B3-252E-4FA0-9278-9CC52FA35A1E}" type="presParOf" srcId="{7B150B92-0968-4C3B-8967-A9C97ACB370E}" destId="{DB651B11-98EF-47B3-8765-BAFD5D047750}" srcOrd="0" destOrd="0" presId="urn:microsoft.com/office/officeart/2005/8/layout/hierarchy3"/>
    <dgm:cxn modelId="{2FE3DE56-89BC-496B-AC26-1F0A4371EF0B}" type="presParOf" srcId="{7B150B92-0968-4C3B-8967-A9C97ACB370E}" destId="{1FD8463D-11B8-4064-9B6F-2E5BDCF1E80A}" srcOrd="1" destOrd="0" presId="urn:microsoft.com/office/officeart/2005/8/layout/hierarchy3"/>
    <dgm:cxn modelId="{1EB4BA3B-BE58-467F-ACCE-611634977520}" type="presParOf" srcId="{53199AA6-BF8C-4D15-BF90-BA91050EBDD0}" destId="{5B47285D-3E8E-4EE3-A127-C4DFCA841B4D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BD1C9DAA-6210-4F6F-A9A4-42A9392B9F0F}" type="doc">
      <dgm:prSet loTypeId="urn:microsoft.com/office/officeart/2008/layout/BubblePictureLis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17809214-B6D3-406E-8B07-C794902A8653}">
      <dgm:prSet phldrT="[Text]"/>
      <dgm:spPr/>
      <dgm:t>
        <a:bodyPr/>
        <a:lstStyle/>
        <a:p>
          <a:r>
            <a:rPr lang="en-GB" dirty="0"/>
            <a:t>.</a:t>
          </a:r>
        </a:p>
      </dgm:t>
    </dgm:pt>
    <dgm:pt modelId="{5069D834-2DE0-47AD-9300-0B4C2B1797EC}" type="parTrans" cxnId="{B7636CDF-6EAB-488F-9FD3-141E3E9B08F0}">
      <dgm:prSet/>
      <dgm:spPr/>
      <dgm:t>
        <a:bodyPr/>
        <a:lstStyle/>
        <a:p>
          <a:endParaRPr lang="en-GB"/>
        </a:p>
      </dgm:t>
    </dgm:pt>
    <dgm:pt modelId="{6CF39AD6-D040-4DE3-9B06-E102AFB23B97}" type="sibTrans" cxnId="{B7636CDF-6EAB-488F-9FD3-141E3E9B08F0}">
      <dgm:prSet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</dgm:spPr>
      <dgm:t>
        <a:bodyPr/>
        <a:lstStyle/>
        <a:p>
          <a:endParaRPr lang="en-GB"/>
        </a:p>
      </dgm:t>
    </dgm:pt>
    <dgm:pt modelId="{A6B77C4D-8091-470F-9D34-9DEE1765557C}">
      <dgm:prSet phldrT="[Text]"/>
      <dgm:spPr/>
      <dgm:t>
        <a:bodyPr/>
        <a:lstStyle/>
        <a:p>
          <a:endParaRPr lang="en-GB" dirty="0"/>
        </a:p>
      </dgm:t>
    </dgm:pt>
    <dgm:pt modelId="{E9087D5B-1B15-4819-B843-D2015D7902D6}" type="parTrans" cxnId="{9A0A79A3-5759-4525-9711-AEBD3FDCB60C}">
      <dgm:prSet/>
      <dgm:spPr/>
      <dgm:t>
        <a:bodyPr/>
        <a:lstStyle/>
        <a:p>
          <a:endParaRPr lang="en-GB"/>
        </a:p>
      </dgm:t>
    </dgm:pt>
    <dgm:pt modelId="{B03F4ED7-A608-4B68-9D41-343AB8AE9CDB}" type="sibTrans" cxnId="{9A0A79A3-5759-4525-9711-AEBD3FDCB60C}">
      <dgm:prSet/>
      <dgm:spPr/>
      <dgm:t>
        <a:bodyPr/>
        <a:lstStyle/>
        <a:p>
          <a:endParaRPr lang="en-GB"/>
        </a:p>
      </dgm:t>
    </dgm:pt>
    <dgm:pt modelId="{F983310C-D7A3-44E6-B15F-3C15FBBF317C}">
      <dgm:prSet phldrT="[Text]"/>
      <dgm:spPr/>
      <dgm:t>
        <a:bodyPr/>
        <a:lstStyle/>
        <a:p>
          <a:endParaRPr lang="en-GB" dirty="0"/>
        </a:p>
      </dgm:t>
    </dgm:pt>
    <dgm:pt modelId="{8210E392-96B9-4884-B570-0280B50F734B}" type="parTrans" cxnId="{C45A0936-80A8-4D1E-A7D4-A7F0281627E0}">
      <dgm:prSet/>
      <dgm:spPr/>
      <dgm:t>
        <a:bodyPr/>
        <a:lstStyle/>
        <a:p>
          <a:endParaRPr lang="en-GB"/>
        </a:p>
      </dgm:t>
    </dgm:pt>
    <dgm:pt modelId="{FC226818-FC3D-48ED-B19C-EA9DEE503A76}" type="sibTrans" cxnId="{C45A0936-80A8-4D1E-A7D4-A7F0281627E0}">
      <dgm:prSet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6000" r="-16000"/>
          </a:stretch>
        </a:blipFill>
      </dgm:spPr>
      <dgm:t>
        <a:bodyPr/>
        <a:lstStyle/>
        <a:p>
          <a:endParaRPr lang="en-GB"/>
        </a:p>
      </dgm:t>
    </dgm:pt>
    <dgm:pt modelId="{A056FCCD-EA2E-4478-82B0-A94C4E12FC64}" type="pres">
      <dgm:prSet presAssocID="{BD1C9DAA-6210-4F6F-A9A4-42A9392B9F0F}" presName="Name0" presStyleCnt="0">
        <dgm:presLayoutVars>
          <dgm:chMax val="8"/>
          <dgm:chPref val="8"/>
          <dgm:dir/>
        </dgm:presLayoutVars>
      </dgm:prSet>
      <dgm:spPr/>
    </dgm:pt>
    <dgm:pt modelId="{9509672C-BB77-4954-8724-35AC2E8F7D52}" type="pres">
      <dgm:prSet presAssocID="{17809214-B6D3-406E-8B07-C794902A8653}" presName="parent_text_1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A8650A8C-2CD0-4530-87E3-36E0123B73F5}" type="pres">
      <dgm:prSet presAssocID="{17809214-B6D3-406E-8B07-C794902A8653}" presName="image_accent_1" presStyleCnt="0"/>
      <dgm:spPr/>
    </dgm:pt>
    <dgm:pt modelId="{14F4CB58-50C4-41E1-9C81-F896DA68AFFA}" type="pres">
      <dgm:prSet presAssocID="{17809214-B6D3-406E-8B07-C794902A8653}" presName="imageAccentRepeatNode" presStyleLbl="alignNode1" presStyleIdx="0" presStyleCnt="6" custFlipVert="1" custFlipHor="1" custScaleX="14829" custScaleY="27178" custLinFactNeighborX="-71011" custLinFactNeighborY="-76742"/>
      <dgm:spPr/>
    </dgm:pt>
    <dgm:pt modelId="{32A76452-84C0-488F-A944-10B2A2C79241}" type="pres">
      <dgm:prSet presAssocID="{17809214-B6D3-406E-8B07-C794902A8653}" presName="accent_1" presStyleLbl="alignNode1" presStyleIdx="1" presStyleCnt="6" custLinFactX="-128762" custLinFactY="9071" custLinFactNeighborX="-200000" custLinFactNeighborY="100000"/>
      <dgm:spPr/>
    </dgm:pt>
    <dgm:pt modelId="{871013A4-AB27-482C-B7C8-D0DC00A38C69}" type="pres">
      <dgm:prSet presAssocID="{6CF39AD6-D040-4DE3-9B06-E102AFB23B97}" presName="image_1" presStyleCnt="0"/>
      <dgm:spPr/>
    </dgm:pt>
    <dgm:pt modelId="{35A2D50A-D433-4DCB-BCB2-F9D49270064B}" type="pres">
      <dgm:prSet presAssocID="{6CF39AD6-D040-4DE3-9B06-E102AFB23B97}" presName="imageRepeatNode" presStyleLbl="fgImgPlace1" presStyleIdx="0" presStyleCnt="3" custScaleX="115056" custScaleY="113808" custLinFactNeighborX="-46268" custLinFactNeighborY="-61224"/>
      <dgm:spPr/>
    </dgm:pt>
    <dgm:pt modelId="{63E91271-DAE6-4B72-957F-7A6A7AFC5985}" type="pres">
      <dgm:prSet presAssocID="{A6B77C4D-8091-470F-9D34-9DEE1765557C}" presName="parent_text_2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E5520170-6308-4BE1-B36A-79C9438F661C}" type="pres">
      <dgm:prSet presAssocID="{A6B77C4D-8091-470F-9D34-9DEE1765557C}" presName="image_accent_2" presStyleCnt="0"/>
      <dgm:spPr/>
    </dgm:pt>
    <dgm:pt modelId="{A256A7C1-EE79-4371-84F3-5CAA747840BE}" type="pres">
      <dgm:prSet presAssocID="{A6B77C4D-8091-470F-9D34-9DEE1765557C}" presName="imageAccentRepeatNode" presStyleLbl="alignNode1" presStyleIdx="2" presStyleCnt="6" custFlipVert="0" custFlipHor="0" custScaleX="17396" custScaleY="17400" custLinFactX="-60376" custLinFactNeighborX="-100000" custLinFactNeighborY="11763"/>
      <dgm:spPr/>
    </dgm:pt>
    <dgm:pt modelId="{39832D6B-F3A4-4030-8F3D-A591412FBCBC}" type="pres">
      <dgm:prSet presAssocID="{B03F4ED7-A608-4B68-9D41-343AB8AE9CDB}" presName="image_2" presStyleCnt="0"/>
      <dgm:spPr/>
    </dgm:pt>
    <dgm:pt modelId="{D6DD2885-5DD6-4CE8-9479-8EFA4FBD54EE}" type="pres">
      <dgm:prSet presAssocID="{B03F4ED7-A608-4B68-9D41-343AB8AE9CDB}" presName="imageRepeatNode" presStyleLbl="fgImgPlace1" presStyleIdx="1" presStyleCnt="3" custScaleX="15376" custScaleY="14472" custLinFactX="-83004" custLinFactNeighborX="-100000" custLinFactNeighborY="11554"/>
      <dgm:spPr/>
    </dgm:pt>
    <dgm:pt modelId="{46A0F116-6B64-45CB-885C-4313BC7160CF}" type="pres">
      <dgm:prSet presAssocID="{F983310C-D7A3-44E6-B15F-3C15FBBF317C}" presName="image_accent_3" presStyleCnt="0"/>
      <dgm:spPr/>
    </dgm:pt>
    <dgm:pt modelId="{ACACEA3A-6D08-4DE4-B6D7-A6103B76D9A6}" type="pres">
      <dgm:prSet presAssocID="{F983310C-D7A3-44E6-B15F-3C15FBBF317C}" presName="imageAccentRepeatNode" presStyleLbl="alignNode1" presStyleIdx="3" presStyleCnt="6" custFlipVert="1" custFlipHor="0" custScaleX="13573" custScaleY="13568" custLinFactX="-6264" custLinFactY="7050" custLinFactNeighborX="-100000" custLinFactNeighborY="100000"/>
      <dgm:spPr/>
    </dgm:pt>
    <dgm:pt modelId="{50CE6738-0575-4103-B2AB-354CBAE93E6F}" type="pres">
      <dgm:prSet presAssocID="{F983310C-D7A3-44E6-B15F-3C15FBBF317C}" presName="parent_text_3" presStyleLbl="revTx" presStyleIdx="2" presStyleCnt="3" custScaleX="84321" custScaleY="82441" custLinFactX="-62040" custLinFactNeighborX="-100000" custLinFactNeighborY="-18306">
        <dgm:presLayoutVars>
          <dgm:chMax val="0"/>
          <dgm:chPref val="0"/>
          <dgm:bulletEnabled val="1"/>
        </dgm:presLayoutVars>
      </dgm:prSet>
      <dgm:spPr/>
    </dgm:pt>
    <dgm:pt modelId="{8819BC68-0B46-4707-BA84-DFDB35114523}" type="pres">
      <dgm:prSet presAssocID="{F983310C-D7A3-44E6-B15F-3C15FBBF317C}" presName="accent_2" presStyleLbl="alignNode1" presStyleIdx="4" presStyleCnt="6" custScaleX="23260" custScaleY="20221" custLinFactX="-200000" custLinFactY="204515" custLinFactNeighborX="-272985" custLinFactNeighborY="300000"/>
      <dgm:spPr/>
    </dgm:pt>
    <dgm:pt modelId="{9D83E99D-6F28-479D-9EF8-57DCA4D34FD3}" type="pres">
      <dgm:prSet presAssocID="{F983310C-D7A3-44E6-B15F-3C15FBBF317C}" presName="accent_3" presStyleLbl="alignNode1" presStyleIdx="5" presStyleCnt="6" custFlipVert="1" custFlipHor="1" custScaleX="55183" custScaleY="55247" custLinFactX="-347276" custLinFactY="-73086" custLinFactNeighborX="-400000" custLinFactNeighborY="-100000"/>
      <dgm:spPr/>
    </dgm:pt>
    <dgm:pt modelId="{BD4CF313-E24B-4EAE-A0BC-2766FF4FA8EE}" type="pres">
      <dgm:prSet presAssocID="{FC226818-FC3D-48ED-B19C-EA9DEE503A76}" presName="image_3" presStyleCnt="0"/>
      <dgm:spPr/>
    </dgm:pt>
    <dgm:pt modelId="{65415D49-8958-4679-84D4-7E7B9C8CF8D5}" type="pres">
      <dgm:prSet presAssocID="{FC226818-FC3D-48ED-B19C-EA9DEE503A76}" presName="imageRepeatNode" presStyleLbl="fgImgPlace1" presStyleIdx="2" presStyleCnt="3" custScaleX="178447" custScaleY="182805" custLinFactNeighborX="60507" custLinFactNeighborY="26545"/>
      <dgm:spPr/>
    </dgm:pt>
  </dgm:ptLst>
  <dgm:cxnLst>
    <dgm:cxn modelId="{3B07E92D-0A99-42D6-950F-D29008266CA1}" type="presOf" srcId="{17809214-B6D3-406E-8B07-C794902A8653}" destId="{9509672C-BB77-4954-8724-35AC2E8F7D52}" srcOrd="0" destOrd="0" presId="urn:microsoft.com/office/officeart/2008/layout/BubblePictureList"/>
    <dgm:cxn modelId="{C45A0936-80A8-4D1E-A7D4-A7F0281627E0}" srcId="{BD1C9DAA-6210-4F6F-A9A4-42A9392B9F0F}" destId="{F983310C-D7A3-44E6-B15F-3C15FBBF317C}" srcOrd="2" destOrd="0" parTransId="{8210E392-96B9-4884-B570-0280B50F734B}" sibTransId="{FC226818-FC3D-48ED-B19C-EA9DEE503A76}"/>
    <dgm:cxn modelId="{18971C40-58A1-4235-9CEB-BF9625780CD3}" type="presOf" srcId="{6CF39AD6-D040-4DE3-9B06-E102AFB23B97}" destId="{35A2D50A-D433-4DCB-BCB2-F9D49270064B}" srcOrd="0" destOrd="0" presId="urn:microsoft.com/office/officeart/2008/layout/BubblePictureList"/>
    <dgm:cxn modelId="{42A29B49-0296-42D3-9A24-0402180409CB}" type="presOf" srcId="{FC226818-FC3D-48ED-B19C-EA9DEE503A76}" destId="{65415D49-8958-4679-84D4-7E7B9C8CF8D5}" srcOrd="0" destOrd="0" presId="urn:microsoft.com/office/officeart/2008/layout/BubblePictureList"/>
    <dgm:cxn modelId="{0A6A9B6A-3781-4D70-A344-B322590C6A83}" type="presOf" srcId="{F983310C-D7A3-44E6-B15F-3C15FBBF317C}" destId="{50CE6738-0575-4103-B2AB-354CBAE93E6F}" srcOrd="0" destOrd="0" presId="urn:microsoft.com/office/officeart/2008/layout/BubblePictureList"/>
    <dgm:cxn modelId="{3405B99B-8145-4D91-A09B-D0C9BCF96136}" type="presOf" srcId="{B03F4ED7-A608-4B68-9D41-343AB8AE9CDB}" destId="{D6DD2885-5DD6-4CE8-9479-8EFA4FBD54EE}" srcOrd="0" destOrd="0" presId="urn:microsoft.com/office/officeart/2008/layout/BubblePictureList"/>
    <dgm:cxn modelId="{9A0A79A3-5759-4525-9711-AEBD3FDCB60C}" srcId="{BD1C9DAA-6210-4F6F-A9A4-42A9392B9F0F}" destId="{A6B77C4D-8091-470F-9D34-9DEE1765557C}" srcOrd="1" destOrd="0" parTransId="{E9087D5B-1B15-4819-B843-D2015D7902D6}" sibTransId="{B03F4ED7-A608-4B68-9D41-343AB8AE9CDB}"/>
    <dgm:cxn modelId="{4C2201CF-B9FA-44F4-9DC6-76259AC6067D}" type="presOf" srcId="{BD1C9DAA-6210-4F6F-A9A4-42A9392B9F0F}" destId="{A056FCCD-EA2E-4478-82B0-A94C4E12FC64}" srcOrd="0" destOrd="0" presId="urn:microsoft.com/office/officeart/2008/layout/BubblePictureList"/>
    <dgm:cxn modelId="{B7636CDF-6EAB-488F-9FD3-141E3E9B08F0}" srcId="{BD1C9DAA-6210-4F6F-A9A4-42A9392B9F0F}" destId="{17809214-B6D3-406E-8B07-C794902A8653}" srcOrd="0" destOrd="0" parTransId="{5069D834-2DE0-47AD-9300-0B4C2B1797EC}" sibTransId="{6CF39AD6-D040-4DE3-9B06-E102AFB23B97}"/>
    <dgm:cxn modelId="{B45D42ED-87B4-41D7-B00A-8E17FB7AC8FD}" type="presOf" srcId="{A6B77C4D-8091-470F-9D34-9DEE1765557C}" destId="{63E91271-DAE6-4B72-957F-7A6A7AFC5985}" srcOrd="0" destOrd="0" presId="urn:microsoft.com/office/officeart/2008/layout/BubblePictureList"/>
    <dgm:cxn modelId="{4F8803E1-AC20-4642-8D36-A534D0BF726C}" type="presParOf" srcId="{A056FCCD-EA2E-4478-82B0-A94C4E12FC64}" destId="{9509672C-BB77-4954-8724-35AC2E8F7D52}" srcOrd="0" destOrd="0" presId="urn:microsoft.com/office/officeart/2008/layout/BubblePictureList"/>
    <dgm:cxn modelId="{429AC4BA-997E-4EF7-8511-1A82C120B7FE}" type="presParOf" srcId="{A056FCCD-EA2E-4478-82B0-A94C4E12FC64}" destId="{A8650A8C-2CD0-4530-87E3-36E0123B73F5}" srcOrd="1" destOrd="0" presId="urn:microsoft.com/office/officeart/2008/layout/BubblePictureList"/>
    <dgm:cxn modelId="{B6BB7F14-A258-49C2-881E-ABD3D319856B}" type="presParOf" srcId="{A8650A8C-2CD0-4530-87E3-36E0123B73F5}" destId="{14F4CB58-50C4-41E1-9C81-F896DA68AFFA}" srcOrd="0" destOrd="0" presId="urn:microsoft.com/office/officeart/2008/layout/BubblePictureList"/>
    <dgm:cxn modelId="{4D187F9E-BC6B-4A5A-999E-FED01DF0AB96}" type="presParOf" srcId="{A056FCCD-EA2E-4478-82B0-A94C4E12FC64}" destId="{32A76452-84C0-488F-A944-10B2A2C79241}" srcOrd="2" destOrd="0" presId="urn:microsoft.com/office/officeart/2008/layout/BubblePictureList"/>
    <dgm:cxn modelId="{9A97D277-7D12-4CCA-87E7-1C5D4DC34A81}" type="presParOf" srcId="{A056FCCD-EA2E-4478-82B0-A94C4E12FC64}" destId="{871013A4-AB27-482C-B7C8-D0DC00A38C69}" srcOrd="3" destOrd="0" presId="urn:microsoft.com/office/officeart/2008/layout/BubblePictureList"/>
    <dgm:cxn modelId="{D9A06490-96B1-45DC-85D4-E297E979DA61}" type="presParOf" srcId="{871013A4-AB27-482C-B7C8-D0DC00A38C69}" destId="{35A2D50A-D433-4DCB-BCB2-F9D49270064B}" srcOrd="0" destOrd="0" presId="urn:microsoft.com/office/officeart/2008/layout/BubblePictureList"/>
    <dgm:cxn modelId="{E0517432-8490-4D9C-9566-2DF4FEA8B7ED}" type="presParOf" srcId="{A056FCCD-EA2E-4478-82B0-A94C4E12FC64}" destId="{63E91271-DAE6-4B72-957F-7A6A7AFC5985}" srcOrd="4" destOrd="0" presId="urn:microsoft.com/office/officeart/2008/layout/BubblePictureList"/>
    <dgm:cxn modelId="{72D076DD-6462-4809-B039-D5176E85EE4A}" type="presParOf" srcId="{A056FCCD-EA2E-4478-82B0-A94C4E12FC64}" destId="{E5520170-6308-4BE1-B36A-79C9438F661C}" srcOrd="5" destOrd="0" presId="urn:microsoft.com/office/officeart/2008/layout/BubblePictureList"/>
    <dgm:cxn modelId="{F3430827-94B9-4D7F-A9CC-EAEF5FEEED75}" type="presParOf" srcId="{E5520170-6308-4BE1-B36A-79C9438F661C}" destId="{A256A7C1-EE79-4371-84F3-5CAA747840BE}" srcOrd="0" destOrd="0" presId="urn:microsoft.com/office/officeart/2008/layout/BubblePictureList"/>
    <dgm:cxn modelId="{5B5761AC-5C99-4BB5-B2F7-890A8ED63EC4}" type="presParOf" srcId="{A056FCCD-EA2E-4478-82B0-A94C4E12FC64}" destId="{39832D6B-F3A4-4030-8F3D-A591412FBCBC}" srcOrd="6" destOrd="0" presId="urn:microsoft.com/office/officeart/2008/layout/BubblePictureList"/>
    <dgm:cxn modelId="{F0FE2C1D-41B2-4310-B33E-E1C56D37B195}" type="presParOf" srcId="{39832D6B-F3A4-4030-8F3D-A591412FBCBC}" destId="{D6DD2885-5DD6-4CE8-9479-8EFA4FBD54EE}" srcOrd="0" destOrd="0" presId="urn:microsoft.com/office/officeart/2008/layout/BubblePictureList"/>
    <dgm:cxn modelId="{B02291AE-987A-47CB-A70B-11E99392A184}" type="presParOf" srcId="{A056FCCD-EA2E-4478-82B0-A94C4E12FC64}" destId="{46A0F116-6B64-45CB-885C-4313BC7160CF}" srcOrd="7" destOrd="0" presId="urn:microsoft.com/office/officeart/2008/layout/BubblePictureList"/>
    <dgm:cxn modelId="{4F5E4072-8704-42C0-80F4-7F784F3E5B25}" type="presParOf" srcId="{46A0F116-6B64-45CB-885C-4313BC7160CF}" destId="{ACACEA3A-6D08-4DE4-B6D7-A6103B76D9A6}" srcOrd="0" destOrd="0" presId="urn:microsoft.com/office/officeart/2008/layout/BubblePictureList"/>
    <dgm:cxn modelId="{F6661077-BF23-4A16-AF4D-5EB538B53A98}" type="presParOf" srcId="{A056FCCD-EA2E-4478-82B0-A94C4E12FC64}" destId="{50CE6738-0575-4103-B2AB-354CBAE93E6F}" srcOrd="8" destOrd="0" presId="urn:microsoft.com/office/officeart/2008/layout/BubblePictureList"/>
    <dgm:cxn modelId="{F1143AB5-1635-4D93-8301-B8C4B156960F}" type="presParOf" srcId="{A056FCCD-EA2E-4478-82B0-A94C4E12FC64}" destId="{8819BC68-0B46-4707-BA84-DFDB35114523}" srcOrd="9" destOrd="0" presId="urn:microsoft.com/office/officeart/2008/layout/BubblePictureList"/>
    <dgm:cxn modelId="{04461BCD-5879-45AF-971B-E9020A60D152}" type="presParOf" srcId="{A056FCCD-EA2E-4478-82B0-A94C4E12FC64}" destId="{9D83E99D-6F28-479D-9EF8-57DCA4D34FD3}" srcOrd="10" destOrd="0" presId="urn:microsoft.com/office/officeart/2008/layout/BubblePictureList"/>
    <dgm:cxn modelId="{B4002A56-D1AB-4141-B2FF-EB5B51C1A064}" type="presParOf" srcId="{A056FCCD-EA2E-4478-82B0-A94C4E12FC64}" destId="{BD4CF313-E24B-4EAE-A0BC-2766FF4FA8EE}" srcOrd="11" destOrd="0" presId="urn:microsoft.com/office/officeart/2008/layout/BubblePictureList"/>
    <dgm:cxn modelId="{4BFF5E24-7DA9-459F-AB86-A160E067F22F}" type="presParOf" srcId="{BD4CF313-E24B-4EAE-A0BC-2766FF4FA8EE}" destId="{65415D49-8958-4679-84D4-7E7B9C8CF8D5}" srcOrd="0" destOrd="0" presId="urn:microsoft.com/office/officeart/2008/layout/BubblePictur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D01A6545-9BD5-4488-86B2-B1C14F3262D3}" type="doc">
      <dgm:prSet loTypeId="urn:microsoft.com/office/officeart/2005/8/layout/vList3" loCatId="picture" qsTypeId="urn:microsoft.com/office/officeart/2005/8/quickstyle/simple3" qsCatId="simple" csTypeId="urn:microsoft.com/office/officeart/2005/8/colors/accent6_2" csCatId="accent6" phldr="1"/>
      <dgm:spPr/>
      <dgm:t>
        <a:bodyPr/>
        <a:lstStyle/>
        <a:p>
          <a:endParaRPr lang="en-GB"/>
        </a:p>
      </dgm:t>
    </dgm:pt>
    <dgm:pt modelId="{72D20A34-A8CF-4376-AA21-BF6949AEA9FB}">
      <dgm:prSet phldrT="[Text]"/>
      <dgm:spPr/>
      <dgm:t>
        <a:bodyPr/>
        <a:lstStyle/>
        <a:p>
          <a:r>
            <a:rPr lang="en-GB" dirty="0" err="1"/>
            <a:t>Mennyiseg</a:t>
          </a:r>
          <a:r>
            <a:rPr lang="en-GB" dirty="0"/>
            <a:t> ( kg)</a:t>
          </a:r>
        </a:p>
      </dgm:t>
    </dgm:pt>
    <dgm:pt modelId="{C8C6BFC1-6408-4110-9D01-6EDA2A25E84F}" type="parTrans" cxnId="{0D8E2F27-7BE3-4C61-9756-4D0DC5A24B08}">
      <dgm:prSet/>
      <dgm:spPr/>
      <dgm:t>
        <a:bodyPr/>
        <a:lstStyle/>
        <a:p>
          <a:endParaRPr lang="en-GB"/>
        </a:p>
      </dgm:t>
    </dgm:pt>
    <dgm:pt modelId="{8B630C56-8A42-4E4A-9FD9-D98E7B6D22CE}" type="sibTrans" cxnId="{0D8E2F27-7BE3-4C61-9756-4D0DC5A24B08}">
      <dgm:prSet/>
      <dgm:spPr/>
      <dgm:t>
        <a:bodyPr/>
        <a:lstStyle/>
        <a:p>
          <a:endParaRPr lang="en-GB"/>
        </a:p>
      </dgm:t>
    </dgm:pt>
    <dgm:pt modelId="{934293D5-E72D-49BA-AE6E-B3C4AD139193}">
      <dgm:prSet phldrT="[Text]"/>
      <dgm:spPr/>
      <dgm:t>
        <a:bodyPr/>
        <a:lstStyle/>
        <a:p>
          <a:r>
            <a:rPr lang="en-GB" dirty="0"/>
            <a:t>X RON</a:t>
          </a:r>
        </a:p>
      </dgm:t>
    </dgm:pt>
    <dgm:pt modelId="{84B63421-7ADA-4962-9DCD-908FC2B6DDA2}" type="parTrans" cxnId="{3E11E939-C8C3-4023-95F2-FD3C79EFD15C}">
      <dgm:prSet/>
      <dgm:spPr/>
      <dgm:t>
        <a:bodyPr/>
        <a:lstStyle/>
        <a:p>
          <a:endParaRPr lang="en-GB"/>
        </a:p>
      </dgm:t>
    </dgm:pt>
    <dgm:pt modelId="{B17693AD-7CF3-4AA2-982C-1F96D764951D}" type="sibTrans" cxnId="{3E11E939-C8C3-4023-95F2-FD3C79EFD15C}">
      <dgm:prSet/>
      <dgm:spPr/>
      <dgm:t>
        <a:bodyPr/>
        <a:lstStyle/>
        <a:p>
          <a:endParaRPr lang="en-GB"/>
        </a:p>
      </dgm:t>
    </dgm:pt>
    <dgm:pt modelId="{A5605D04-0F8B-4A54-92C9-579DE89BF7BF}">
      <dgm:prSet phldrT="[Text]"/>
      <dgm:spPr/>
      <dgm:t>
        <a:bodyPr/>
        <a:lstStyle/>
        <a:p>
          <a:r>
            <a:rPr lang="en-GB" dirty="0"/>
            <a:t>X</a:t>
          </a:r>
        </a:p>
      </dgm:t>
    </dgm:pt>
    <dgm:pt modelId="{4F0577AB-D8CC-4922-8C0A-81BDE9F60736}" type="parTrans" cxnId="{4419D405-76B5-4188-8693-8328C9FF0289}">
      <dgm:prSet/>
      <dgm:spPr/>
      <dgm:t>
        <a:bodyPr/>
        <a:lstStyle/>
        <a:p>
          <a:endParaRPr lang="en-GB"/>
        </a:p>
      </dgm:t>
    </dgm:pt>
    <dgm:pt modelId="{B46002F0-8536-48C3-825B-ED82CDF9E8ED}" type="sibTrans" cxnId="{4419D405-76B5-4188-8693-8328C9FF0289}">
      <dgm:prSet/>
      <dgm:spPr/>
      <dgm:t>
        <a:bodyPr/>
        <a:lstStyle/>
        <a:p>
          <a:endParaRPr lang="en-GB"/>
        </a:p>
      </dgm:t>
    </dgm:pt>
    <dgm:pt modelId="{B61D89F5-C2B3-4871-9917-3B2FDEA6AEE0}">
      <dgm:prSet phldrT="[Text]"/>
      <dgm:spPr/>
      <dgm:t>
        <a:bodyPr/>
        <a:lstStyle/>
        <a:p>
          <a:r>
            <a:rPr lang="en-GB" dirty="0" err="1"/>
            <a:t>Ar</a:t>
          </a:r>
          <a:endParaRPr lang="en-GB" dirty="0"/>
        </a:p>
        <a:p>
          <a:r>
            <a:rPr lang="en-GB" dirty="0"/>
            <a:t>Cim / </a:t>
          </a:r>
          <a:r>
            <a:rPr lang="en-GB" dirty="0" err="1"/>
            <a:t>Tavolsag</a:t>
          </a:r>
          <a:r>
            <a:rPr lang="en-GB" dirty="0"/>
            <a:t> (km)</a:t>
          </a:r>
        </a:p>
      </dgm:t>
    </dgm:pt>
    <dgm:pt modelId="{7957CB75-CBC7-4B3B-9B97-AB31C064BAA4}" type="parTrans" cxnId="{DD20575A-9781-4185-BC8D-F735B5FE4FB9}">
      <dgm:prSet/>
      <dgm:spPr/>
      <dgm:t>
        <a:bodyPr/>
        <a:lstStyle/>
        <a:p>
          <a:endParaRPr lang="en-GB"/>
        </a:p>
      </dgm:t>
    </dgm:pt>
    <dgm:pt modelId="{8AA6B7E9-5B41-4D9C-9C6F-7958CE6648B3}" type="sibTrans" cxnId="{DD20575A-9781-4185-BC8D-F735B5FE4FB9}">
      <dgm:prSet/>
      <dgm:spPr/>
      <dgm:t>
        <a:bodyPr/>
        <a:lstStyle/>
        <a:p>
          <a:endParaRPr lang="en-GB"/>
        </a:p>
      </dgm:t>
    </dgm:pt>
    <dgm:pt modelId="{706A9E69-01B3-410F-A6D1-F836B69DC82A}">
      <dgm:prSet phldrT="[Text]"/>
      <dgm:spPr/>
      <dgm:t>
        <a:bodyPr/>
        <a:lstStyle/>
        <a:p>
          <a:r>
            <a:rPr lang="en-GB" dirty="0"/>
            <a:t>X RON</a:t>
          </a:r>
        </a:p>
        <a:p>
          <a:r>
            <a:rPr lang="en-GB" dirty="0"/>
            <a:t>Cim, x (km)</a:t>
          </a:r>
        </a:p>
      </dgm:t>
    </dgm:pt>
    <dgm:pt modelId="{74CD69EC-ECEB-4A3F-990F-BFA4967636B4}" type="parTrans" cxnId="{0DA60533-DCC8-4E40-B8B3-AD8775B1A10B}">
      <dgm:prSet/>
      <dgm:spPr/>
      <dgm:t>
        <a:bodyPr/>
        <a:lstStyle/>
        <a:p>
          <a:endParaRPr lang="en-GB"/>
        </a:p>
      </dgm:t>
    </dgm:pt>
    <dgm:pt modelId="{D122C16C-4623-4DD9-996B-CE595B088B34}" type="sibTrans" cxnId="{0DA60533-DCC8-4E40-B8B3-AD8775B1A10B}">
      <dgm:prSet/>
      <dgm:spPr/>
      <dgm:t>
        <a:bodyPr/>
        <a:lstStyle/>
        <a:p>
          <a:endParaRPr lang="en-GB"/>
        </a:p>
      </dgm:t>
    </dgm:pt>
    <dgm:pt modelId="{EB995408-6B54-441B-BC07-9CD456DF411E}">
      <dgm:prSet phldrT="[Text]"/>
      <dgm:spPr/>
      <dgm:t>
        <a:bodyPr/>
        <a:lstStyle/>
        <a:p>
          <a:r>
            <a:rPr lang="en-GB" dirty="0"/>
            <a:t>X RON</a:t>
          </a:r>
        </a:p>
        <a:p>
          <a:r>
            <a:rPr lang="en-GB" dirty="0"/>
            <a:t>Cim, x (km)</a:t>
          </a:r>
        </a:p>
      </dgm:t>
    </dgm:pt>
    <dgm:pt modelId="{721EFBB8-9413-41EC-8277-942809EC5D7F}" type="parTrans" cxnId="{FCB42D3B-4C82-4474-90B1-604874B74298}">
      <dgm:prSet/>
      <dgm:spPr/>
      <dgm:t>
        <a:bodyPr/>
        <a:lstStyle/>
        <a:p>
          <a:endParaRPr lang="en-GB"/>
        </a:p>
      </dgm:t>
    </dgm:pt>
    <dgm:pt modelId="{E7ADBDF7-2671-4946-A717-76B8B099C1ED}" type="sibTrans" cxnId="{FCB42D3B-4C82-4474-90B1-604874B74298}">
      <dgm:prSet/>
      <dgm:spPr/>
      <dgm:t>
        <a:bodyPr/>
        <a:lstStyle/>
        <a:p>
          <a:endParaRPr lang="en-GB"/>
        </a:p>
      </dgm:t>
    </dgm:pt>
    <dgm:pt modelId="{6E23011A-CA8C-4EB7-AD16-C2C1CC5A49CD}">
      <dgm:prSet phldrT="[Text]"/>
      <dgm:spPr/>
      <dgm:t>
        <a:bodyPr/>
        <a:lstStyle/>
        <a:p>
          <a:r>
            <a:rPr lang="en-GB" dirty="0"/>
            <a:t>X RON</a:t>
          </a:r>
        </a:p>
        <a:p>
          <a:r>
            <a:rPr lang="en-GB" dirty="0"/>
            <a:t>Cim, x (km)</a:t>
          </a:r>
        </a:p>
      </dgm:t>
    </dgm:pt>
    <dgm:pt modelId="{D7DB2FE5-DD68-4C77-8F64-AE0025E244CA}" type="parTrans" cxnId="{09642393-1A72-41EE-B96D-644680EEDE68}">
      <dgm:prSet/>
      <dgm:spPr/>
      <dgm:t>
        <a:bodyPr/>
        <a:lstStyle/>
        <a:p>
          <a:endParaRPr lang="en-GB"/>
        </a:p>
      </dgm:t>
    </dgm:pt>
    <dgm:pt modelId="{CF5B6CB1-5063-483A-A179-01025E58C35E}" type="sibTrans" cxnId="{09642393-1A72-41EE-B96D-644680EEDE68}">
      <dgm:prSet/>
      <dgm:spPr/>
      <dgm:t>
        <a:bodyPr/>
        <a:lstStyle/>
        <a:p>
          <a:endParaRPr lang="en-GB"/>
        </a:p>
      </dgm:t>
    </dgm:pt>
    <dgm:pt modelId="{3B1CB660-F5B5-4AEF-A1D1-C5E2ACCA5D39}">
      <dgm:prSet phldrT="[Text]"/>
      <dgm:spPr/>
      <dgm:t>
        <a:bodyPr/>
        <a:lstStyle/>
        <a:p>
          <a:r>
            <a:rPr lang="en-GB" dirty="0"/>
            <a:t>X RON</a:t>
          </a:r>
        </a:p>
        <a:p>
          <a:r>
            <a:rPr lang="en-GB" dirty="0"/>
            <a:t>Cim, x (km)</a:t>
          </a:r>
        </a:p>
      </dgm:t>
    </dgm:pt>
    <dgm:pt modelId="{8067548B-D873-43A5-B78B-417AEC1CD0B9}" type="parTrans" cxnId="{DB8D67B7-85A7-4EA1-ADA0-10BC2AC82992}">
      <dgm:prSet/>
      <dgm:spPr/>
      <dgm:t>
        <a:bodyPr/>
        <a:lstStyle/>
        <a:p>
          <a:endParaRPr lang="en-GB"/>
        </a:p>
      </dgm:t>
    </dgm:pt>
    <dgm:pt modelId="{B7B3A86F-2D64-452C-8B3E-540AFD96FCB4}" type="sibTrans" cxnId="{DB8D67B7-85A7-4EA1-ADA0-10BC2AC82992}">
      <dgm:prSet/>
      <dgm:spPr/>
      <dgm:t>
        <a:bodyPr/>
        <a:lstStyle/>
        <a:p>
          <a:endParaRPr lang="en-GB"/>
        </a:p>
      </dgm:t>
    </dgm:pt>
    <dgm:pt modelId="{619CF026-7CFF-4AC3-810F-BA6D9D5032B3}">
      <dgm:prSet phldrT="[Text]"/>
      <dgm:spPr/>
      <dgm:t>
        <a:bodyPr/>
        <a:lstStyle/>
        <a:p>
          <a:r>
            <a:rPr lang="en-GB" dirty="0"/>
            <a:t>X RON</a:t>
          </a:r>
        </a:p>
        <a:p>
          <a:r>
            <a:rPr lang="en-GB" dirty="0"/>
            <a:t>Cim, x (km)</a:t>
          </a:r>
        </a:p>
      </dgm:t>
    </dgm:pt>
    <dgm:pt modelId="{CC045155-78E5-4001-AF38-C82EE5C21A39}" type="parTrans" cxnId="{610187B9-B3B8-49E8-B6E4-7EDB88451DAC}">
      <dgm:prSet/>
      <dgm:spPr/>
      <dgm:t>
        <a:bodyPr/>
        <a:lstStyle/>
        <a:p>
          <a:endParaRPr lang="en-GB"/>
        </a:p>
      </dgm:t>
    </dgm:pt>
    <dgm:pt modelId="{F8782DA3-2A0F-4F51-99A6-6B1197E60EF5}" type="sibTrans" cxnId="{610187B9-B3B8-49E8-B6E4-7EDB88451DAC}">
      <dgm:prSet/>
      <dgm:spPr/>
      <dgm:t>
        <a:bodyPr/>
        <a:lstStyle/>
        <a:p>
          <a:endParaRPr lang="en-GB"/>
        </a:p>
      </dgm:t>
    </dgm:pt>
    <dgm:pt modelId="{5281C5C5-1AB9-4516-AC55-337FDC1691DC}">
      <dgm:prSet phldrT="[Text]"/>
      <dgm:spPr/>
      <dgm:t>
        <a:bodyPr/>
        <a:lstStyle/>
        <a:p>
          <a:r>
            <a:rPr lang="en-GB" dirty="0" err="1"/>
            <a:t>Osszeg</a:t>
          </a:r>
          <a:endParaRPr lang="en-GB" dirty="0"/>
        </a:p>
      </dgm:t>
    </dgm:pt>
    <dgm:pt modelId="{CB012FFD-9A8B-49CA-B111-519D3959CC5E}" type="parTrans" cxnId="{43E07C03-4DB3-4067-BC74-B701F9A33FB2}">
      <dgm:prSet/>
      <dgm:spPr/>
      <dgm:t>
        <a:bodyPr/>
        <a:lstStyle/>
        <a:p>
          <a:endParaRPr lang="en-GB"/>
        </a:p>
      </dgm:t>
    </dgm:pt>
    <dgm:pt modelId="{D8D28DCD-5A5C-4D0D-A580-E284BD08D348}" type="sibTrans" cxnId="{43E07C03-4DB3-4067-BC74-B701F9A33FB2}">
      <dgm:prSet/>
      <dgm:spPr/>
      <dgm:t>
        <a:bodyPr/>
        <a:lstStyle/>
        <a:p>
          <a:endParaRPr lang="en-GB"/>
        </a:p>
      </dgm:t>
    </dgm:pt>
    <dgm:pt modelId="{8F7B1DD5-269D-40F0-8DE2-E17CD5B2FFB2}">
      <dgm:prSet phldrT="[Text]"/>
      <dgm:spPr/>
      <dgm:t>
        <a:bodyPr/>
        <a:lstStyle/>
        <a:p>
          <a:r>
            <a:rPr lang="en-GB" dirty="0"/>
            <a:t>x</a:t>
          </a:r>
        </a:p>
      </dgm:t>
    </dgm:pt>
    <dgm:pt modelId="{C1396C64-FC77-4845-AB98-26DE90478C97}" type="parTrans" cxnId="{6C31CC16-9A0F-437E-9A0B-F1007A6F9FC4}">
      <dgm:prSet/>
      <dgm:spPr/>
      <dgm:t>
        <a:bodyPr/>
        <a:lstStyle/>
        <a:p>
          <a:endParaRPr lang="en-GB"/>
        </a:p>
      </dgm:t>
    </dgm:pt>
    <dgm:pt modelId="{C32B1868-F9C3-48CD-A32E-52E164157A15}" type="sibTrans" cxnId="{6C31CC16-9A0F-437E-9A0B-F1007A6F9FC4}">
      <dgm:prSet/>
      <dgm:spPr/>
      <dgm:t>
        <a:bodyPr/>
        <a:lstStyle/>
        <a:p>
          <a:endParaRPr lang="en-GB"/>
        </a:p>
      </dgm:t>
    </dgm:pt>
    <dgm:pt modelId="{7DA76DB5-E137-4184-A172-64B2D9E7C5D4}">
      <dgm:prSet phldrT="[Text]"/>
      <dgm:spPr/>
      <dgm:t>
        <a:bodyPr/>
        <a:lstStyle/>
        <a:p>
          <a:r>
            <a:rPr lang="en-GB" dirty="0"/>
            <a:t>x</a:t>
          </a:r>
        </a:p>
      </dgm:t>
    </dgm:pt>
    <dgm:pt modelId="{57AF4E63-21CB-4ECB-B491-C2E239B3428F}" type="parTrans" cxnId="{336EA8FD-11A3-49BB-9340-2C3F7C83DFA0}">
      <dgm:prSet/>
      <dgm:spPr/>
      <dgm:t>
        <a:bodyPr/>
        <a:lstStyle/>
        <a:p>
          <a:endParaRPr lang="en-GB"/>
        </a:p>
      </dgm:t>
    </dgm:pt>
    <dgm:pt modelId="{40D74DD8-75E6-4CAF-BA42-A3CEE2483619}" type="sibTrans" cxnId="{336EA8FD-11A3-49BB-9340-2C3F7C83DFA0}">
      <dgm:prSet/>
      <dgm:spPr/>
      <dgm:t>
        <a:bodyPr/>
        <a:lstStyle/>
        <a:p>
          <a:endParaRPr lang="en-GB"/>
        </a:p>
      </dgm:t>
    </dgm:pt>
    <dgm:pt modelId="{75A45E93-ECB9-4363-9383-CA3B42611887}">
      <dgm:prSet phldrT="[Text]"/>
      <dgm:spPr/>
      <dgm:t>
        <a:bodyPr/>
        <a:lstStyle/>
        <a:p>
          <a:r>
            <a:rPr lang="en-GB" dirty="0"/>
            <a:t>x</a:t>
          </a:r>
        </a:p>
      </dgm:t>
    </dgm:pt>
    <dgm:pt modelId="{3F0249C1-45DE-4093-84A9-4C93615AFB00}" type="parTrans" cxnId="{E3A2332C-1330-48B3-80D0-CAE48B06EC64}">
      <dgm:prSet/>
      <dgm:spPr/>
      <dgm:t>
        <a:bodyPr/>
        <a:lstStyle/>
        <a:p>
          <a:endParaRPr lang="en-GB"/>
        </a:p>
      </dgm:t>
    </dgm:pt>
    <dgm:pt modelId="{A283575D-9911-4823-A0D9-474B9920C6CC}" type="sibTrans" cxnId="{E3A2332C-1330-48B3-80D0-CAE48B06EC64}">
      <dgm:prSet/>
      <dgm:spPr/>
      <dgm:t>
        <a:bodyPr/>
        <a:lstStyle/>
        <a:p>
          <a:endParaRPr lang="en-GB"/>
        </a:p>
      </dgm:t>
    </dgm:pt>
    <dgm:pt modelId="{822D18E5-42CA-498C-923B-E5308095F368}">
      <dgm:prSet phldrT="[Text]"/>
      <dgm:spPr/>
      <dgm:t>
        <a:bodyPr/>
        <a:lstStyle/>
        <a:p>
          <a:r>
            <a:rPr lang="en-GB" dirty="0"/>
            <a:t>x</a:t>
          </a:r>
        </a:p>
      </dgm:t>
    </dgm:pt>
    <dgm:pt modelId="{CC8D2BBA-76CE-41CC-AC13-B55E3283FDF7}" type="parTrans" cxnId="{B6C90736-D9F3-4E13-824A-339E05AC731B}">
      <dgm:prSet/>
      <dgm:spPr/>
      <dgm:t>
        <a:bodyPr/>
        <a:lstStyle/>
        <a:p>
          <a:endParaRPr lang="en-GB"/>
        </a:p>
      </dgm:t>
    </dgm:pt>
    <dgm:pt modelId="{17495C85-D136-41F5-A68E-8A8244E64A44}" type="sibTrans" cxnId="{B6C90736-D9F3-4E13-824A-339E05AC731B}">
      <dgm:prSet/>
      <dgm:spPr/>
      <dgm:t>
        <a:bodyPr/>
        <a:lstStyle/>
        <a:p>
          <a:endParaRPr lang="en-GB"/>
        </a:p>
      </dgm:t>
    </dgm:pt>
    <dgm:pt modelId="{03F54F71-CD77-436A-BB08-3C25348ED52B}" type="pres">
      <dgm:prSet presAssocID="{D01A6545-9BD5-4488-86B2-B1C14F3262D3}" presName="linearFlow" presStyleCnt="0">
        <dgm:presLayoutVars>
          <dgm:dir/>
          <dgm:resizeHandles val="exact"/>
        </dgm:presLayoutVars>
      </dgm:prSet>
      <dgm:spPr/>
    </dgm:pt>
    <dgm:pt modelId="{52698EDC-8CE5-4BBC-AE15-FD148422BCDD}" type="pres">
      <dgm:prSet presAssocID="{72D20A34-A8CF-4376-AA21-BF6949AEA9FB}" presName="composite" presStyleCnt="0"/>
      <dgm:spPr/>
    </dgm:pt>
    <dgm:pt modelId="{00339787-A64B-4A5B-9ECB-5B00E51A5A09}" type="pres">
      <dgm:prSet presAssocID="{72D20A34-A8CF-4376-AA21-BF6949AEA9FB}" presName="imgShp" presStyleLbl="fgImgPlace1" presStyleIdx="0" presStyleCnt="14" custLinFactY="22369" custLinFactNeighborX="2074" custLinFactNeighborY="100000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</dgm:spPr>
    </dgm:pt>
    <dgm:pt modelId="{618B9A93-1A44-4B17-9234-648FDB57B531}" type="pres">
      <dgm:prSet presAssocID="{72D20A34-A8CF-4376-AA21-BF6949AEA9FB}" presName="txShp" presStyleLbl="node1" presStyleIdx="0" presStyleCnt="14" custFlipHor="0" custScaleX="22943" custLinFactNeighborX="-35066" custLinFactNeighborY="-362">
        <dgm:presLayoutVars>
          <dgm:bulletEnabled val="1"/>
        </dgm:presLayoutVars>
      </dgm:prSet>
      <dgm:spPr/>
    </dgm:pt>
    <dgm:pt modelId="{5583237D-DA74-4846-9E1A-0BA43406B070}" type="pres">
      <dgm:prSet presAssocID="{8B630C56-8A42-4E4A-9FD9-D98E7B6D22CE}" presName="spacing" presStyleCnt="0"/>
      <dgm:spPr/>
    </dgm:pt>
    <dgm:pt modelId="{0D621CEF-899C-47C0-8CEF-FABBCE985986}" type="pres">
      <dgm:prSet presAssocID="{A5605D04-0F8B-4A54-92C9-579DE89BF7BF}" presName="composite" presStyleCnt="0"/>
      <dgm:spPr/>
    </dgm:pt>
    <dgm:pt modelId="{4F511860-8B08-4071-8E31-7C43E3B3F9CF}" type="pres">
      <dgm:prSet presAssocID="{A5605D04-0F8B-4A54-92C9-579DE89BF7BF}" presName="imgShp" presStyleLbl="fgImgPlace1" presStyleIdx="1" presStyleCnt="14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9000" r="-9000"/>
          </a:stretch>
        </a:blipFill>
      </dgm:spPr>
    </dgm:pt>
    <dgm:pt modelId="{1FC80AC1-8557-4E34-98E4-2BDC25D77B34}" type="pres">
      <dgm:prSet presAssocID="{A5605D04-0F8B-4A54-92C9-579DE89BF7BF}" presName="txShp" presStyleLbl="node1" presStyleIdx="1" presStyleCnt="14" custFlipHor="0" custScaleX="22943" custLinFactNeighborX="-35066" custLinFactNeighborY="-362">
        <dgm:presLayoutVars>
          <dgm:bulletEnabled val="1"/>
        </dgm:presLayoutVars>
      </dgm:prSet>
      <dgm:spPr/>
    </dgm:pt>
    <dgm:pt modelId="{14C20442-BBCB-4212-B47A-FBFB6526EA1D}" type="pres">
      <dgm:prSet presAssocID="{B46002F0-8536-48C3-825B-ED82CDF9E8ED}" presName="spacing" presStyleCnt="0"/>
      <dgm:spPr/>
    </dgm:pt>
    <dgm:pt modelId="{DB9E684A-A65C-4D75-9F25-AEFB76412C9C}" type="pres">
      <dgm:prSet presAssocID="{B61D89F5-C2B3-4871-9917-3B2FDEA6AEE0}" presName="composite" presStyleCnt="0"/>
      <dgm:spPr/>
    </dgm:pt>
    <dgm:pt modelId="{A77EA315-E870-461F-907C-40D515595685}" type="pres">
      <dgm:prSet presAssocID="{B61D89F5-C2B3-4871-9917-3B2FDEA6AEE0}" presName="imgShp" presStyleLbl="fgImgPlace1" presStyleIdx="2" presStyleCnt="1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</dgm:spPr>
    </dgm:pt>
    <dgm:pt modelId="{D7305749-16FA-4F6D-B22D-18CD44D9B612}" type="pres">
      <dgm:prSet presAssocID="{B61D89F5-C2B3-4871-9917-3B2FDEA6AEE0}" presName="txShp" presStyleLbl="node1" presStyleIdx="2" presStyleCnt="14" custFlipHor="1" custScaleX="22785" custLinFactY="-100000" custLinFactNeighborX="-65607" custLinFactNeighborY="-160440">
        <dgm:presLayoutVars>
          <dgm:bulletEnabled val="1"/>
        </dgm:presLayoutVars>
      </dgm:prSet>
      <dgm:spPr/>
    </dgm:pt>
    <dgm:pt modelId="{2B45910A-9BFE-4F2C-805F-D2C7917BFC13}" type="pres">
      <dgm:prSet presAssocID="{8AA6B7E9-5B41-4D9C-9C6F-7958CE6648B3}" presName="spacing" presStyleCnt="0"/>
      <dgm:spPr/>
    </dgm:pt>
    <dgm:pt modelId="{33037F61-9374-4FF8-A333-78921E52D69F}" type="pres">
      <dgm:prSet presAssocID="{706A9E69-01B3-410F-A6D1-F836B69DC82A}" presName="composite" presStyleCnt="0"/>
      <dgm:spPr/>
    </dgm:pt>
    <dgm:pt modelId="{00468B3D-57B3-415F-B3FA-C84CA5E4A633}" type="pres">
      <dgm:prSet presAssocID="{706A9E69-01B3-410F-A6D1-F836B69DC82A}" presName="imgShp" presStyleLbl="fgImgPlace1" presStyleIdx="3" presStyleCnt="1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</dgm:spPr>
    </dgm:pt>
    <dgm:pt modelId="{961C530B-2937-4F38-958A-98E44F968970}" type="pres">
      <dgm:prSet presAssocID="{706A9E69-01B3-410F-A6D1-F836B69DC82A}" presName="txShp" presStyleLbl="node1" presStyleIdx="3" presStyleCnt="14" custFlipHor="1" custScaleX="22996" custLinFactY="-100000" custLinFactNeighborX="-65287" custLinFactNeighborY="-171677">
        <dgm:presLayoutVars>
          <dgm:bulletEnabled val="1"/>
        </dgm:presLayoutVars>
      </dgm:prSet>
      <dgm:spPr/>
    </dgm:pt>
    <dgm:pt modelId="{22892CB8-6D84-4024-916B-EE61551CDE96}" type="pres">
      <dgm:prSet presAssocID="{D122C16C-4623-4DD9-996B-CE595B088B34}" presName="spacing" presStyleCnt="0"/>
      <dgm:spPr/>
    </dgm:pt>
    <dgm:pt modelId="{D197A7FF-6EE3-42AA-A9C3-F3E6DD2D14FB}" type="pres">
      <dgm:prSet presAssocID="{EB995408-6B54-441B-BC07-9CD456DF411E}" presName="composite" presStyleCnt="0"/>
      <dgm:spPr/>
    </dgm:pt>
    <dgm:pt modelId="{1BC8E878-BFDB-4CE9-88DE-B4FC0A7B9347}" type="pres">
      <dgm:prSet presAssocID="{EB995408-6B54-441B-BC07-9CD456DF411E}" presName="imgShp" presStyleLbl="fgImgPlace1" presStyleIdx="4" presStyleCnt="1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</dgm:spPr>
    </dgm:pt>
    <dgm:pt modelId="{26A6C306-F949-4E68-8305-012F2FDC9FB5}" type="pres">
      <dgm:prSet presAssocID="{EB995408-6B54-441B-BC07-9CD456DF411E}" presName="txShp" presStyleLbl="node1" presStyleIdx="4" presStyleCnt="14" custFlipHor="1" custScaleX="22993" custLinFactY="-100000" custLinFactNeighborX="-65448" custLinFactNeighborY="-167336">
        <dgm:presLayoutVars>
          <dgm:bulletEnabled val="1"/>
        </dgm:presLayoutVars>
      </dgm:prSet>
      <dgm:spPr/>
    </dgm:pt>
    <dgm:pt modelId="{D9C35B87-7EB7-4AB3-8167-B22D944B2EDA}" type="pres">
      <dgm:prSet presAssocID="{E7ADBDF7-2671-4946-A717-76B8B099C1ED}" presName="spacing" presStyleCnt="0"/>
      <dgm:spPr/>
    </dgm:pt>
    <dgm:pt modelId="{FDB84370-9CDF-4ED9-B02C-33C6DB57C874}" type="pres">
      <dgm:prSet presAssocID="{6E23011A-CA8C-4EB7-AD16-C2C1CC5A49CD}" presName="composite" presStyleCnt="0"/>
      <dgm:spPr/>
    </dgm:pt>
    <dgm:pt modelId="{A3B6EB1B-F92B-4200-B49D-BBE80F40A2C6}" type="pres">
      <dgm:prSet presAssocID="{6E23011A-CA8C-4EB7-AD16-C2C1CC5A49CD}" presName="imgShp" presStyleLbl="fgImgPlace1" presStyleIdx="5" presStyleCnt="1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</dgm:spPr>
    </dgm:pt>
    <dgm:pt modelId="{A61DECE8-692A-4E85-AED3-732F5FE4B547}" type="pres">
      <dgm:prSet presAssocID="{6E23011A-CA8C-4EB7-AD16-C2C1CC5A49CD}" presName="txShp" presStyleLbl="node1" presStyleIdx="5" presStyleCnt="14" custFlipHor="1" custScaleX="23044" custLinFactY="-100000" custLinFactNeighborX="-65447" custLinFactNeighborY="-160824">
        <dgm:presLayoutVars>
          <dgm:bulletEnabled val="1"/>
        </dgm:presLayoutVars>
      </dgm:prSet>
      <dgm:spPr/>
    </dgm:pt>
    <dgm:pt modelId="{EF6CC8DC-FA45-4EFC-99C1-913142A8B039}" type="pres">
      <dgm:prSet presAssocID="{CF5B6CB1-5063-483A-A179-01025E58C35E}" presName="spacing" presStyleCnt="0"/>
      <dgm:spPr/>
    </dgm:pt>
    <dgm:pt modelId="{B27EB1B6-98A0-4039-975D-CE337DAED295}" type="pres">
      <dgm:prSet presAssocID="{3B1CB660-F5B5-4AEF-A1D1-C5E2ACCA5D39}" presName="composite" presStyleCnt="0"/>
      <dgm:spPr/>
    </dgm:pt>
    <dgm:pt modelId="{84080F92-9871-4225-A29F-88711A569355}" type="pres">
      <dgm:prSet presAssocID="{3B1CB660-F5B5-4AEF-A1D1-C5E2ACCA5D39}" presName="imgShp" presStyleLbl="fgImgPlace1" presStyleIdx="6" presStyleCnt="14" custLinFactNeighborX="-2120" custLinFactNeighborY="-137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</dgm:spPr>
    </dgm:pt>
    <dgm:pt modelId="{33E554A8-4F2D-4F14-B371-D2E3E2B9D8A6}" type="pres">
      <dgm:prSet presAssocID="{3B1CB660-F5B5-4AEF-A1D1-C5E2ACCA5D39}" presName="txShp" presStyleLbl="node1" presStyleIdx="6" presStyleCnt="14" custFlipHor="1" custScaleX="22853" custLinFactY="-100000" custLinFactNeighborX="-65665" custLinFactNeighborY="-156084">
        <dgm:presLayoutVars>
          <dgm:bulletEnabled val="1"/>
        </dgm:presLayoutVars>
      </dgm:prSet>
      <dgm:spPr/>
    </dgm:pt>
    <dgm:pt modelId="{592BAF4E-5F72-455E-84E5-96048BD40CCF}" type="pres">
      <dgm:prSet presAssocID="{B7B3A86F-2D64-452C-8B3E-540AFD96FCB4}" presName="spacing" presStyleCnt="0"/>
      <dgm:spPr/>
    </dgm:pt>
    <dgm:pt modelId="{20EAD2BA-4433-4085-B967-2B86CC6FA7AF}" type="pres">
      <dgm:prSet presAssocID="{619CF026-7CFF-4AC3-810F-BA6D9D5032B3}" presName="composite" presStyleCnt="0"/>
      <dgm:spPr/>
    </dgm:pt>
    <dgm:pt modelId="{0B9DBFCB-55C5-4D8B-B7AC-905C5C7843D4}" type="pres">
      <dgm:prSet presAssocID="{619CF026-7CFF-4AC3-810F-BA6D9D5032B3}" presName="imgShp" presStyleLbl="fgImgPlace1" presStyleIdx="7" presStyleCnt="14" custLinFactY="-31651" custLinFactNeighborX="257" custLinFactNeighborY="-100000"/>
      <dgm:spPr>
        <a:blipFill>
          <a:blip xmlns:r="http://schemas.openxmlformats.org/officeDocument/2006/relationships" r:embed="rId3"/>
          <a:srcRect/>
          <a:stretch>
            <a:fillRect l="-8000" r="-8000"/>
          </a:stretch>
        </a:blipFill>
      </dgm:spPr>
    </dgm:pt>
    <dgm:pt modelId="{F40BEB4E-246B-4853-8A82-BA95B9691910}" type="pres">
      <dgm:prSet presAssocID="{619CF026-7CFF-4AC3-810F-BA6D9D5032B3}" presName="txShp" presStyleLbl="node1" presStyleIdx="7" presStyleCnt="14" custFlipHor="1" custScaleX="23139" custLinFactY="-100000" custLinFactNeighborX="-65607" custLinFactNeighborY="-159701">
        <dgm:presLayoutVars>
          <dgm:bulletEnabled val="1"/>
        </dgm:presLayoutVars>
      </dgm:prSet>
      <dgm:spPr/>
    </dgm:pt>
    <dgm:pt modelId="{66E02C9D-4BCB-49C6-A0F8-ADEFDDBCECF3}" type="pres">
      <dgm:prSet presAssocID="{F8782DA3-2A0F-4F51-99A6-6B1197E60EF5}" presName="spacing" presStyleCnt="0"/>
      <dgm:spPr/>
    </dgm:pt>
    <dgm:pt modelId="{46369697-DBCC-437A-A02B-74B3926E1D48}" type="pres">
      <dgm:prSet presAssocID="{5281C5C5-1AB9-4516-AC55-337FDC1691DC}" presName="composite" presStyleCnt="0"/>
      <dgm:spPr/>
    </dgm:pt>
    <dgm:pt modelId="{0FDD14BA-67BF-4C55-B1E7-FC5A0B4B1524}" type="pres">
      <dgm:prSet presAssocID="{5281C5C5-1AB9-4516-AC55-337FDC1691DC}" presName="imgShp" presStyleLbl="fgImgPlace1" presStyleIdx="8" presStyleCnt="14" custLinFactY="-300000" custLinFactNeighborX="-6243" custLinFactNeighborY="-342232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8000" r="-8000"/>
          </a:stretch>
        </a:blipFill>
      </dgm:spPr>
    </dgm:pt>
    <dgm:pt modelId="{FC24EC9D-D30A-473E-BD65-BFBCD8E0582F}" type="pres">
      <dgm:prSet presAssocID="{5281C5C5-1AB9-4516-AC55-337FDC1691DC}" presName="txShp" presStyleLbl="node1" presStyleIdx="8" presStyleCnt="14" custFlipHor="1" custScaleX="22853" custLinFactY="-100000" custLinFactNeighborX="-65701" custLinFactNeighborY="-153396">
        <dgm:presLayoutVars>
          <dgm:bulletEnabled val="1"/>
        </dgm:presLayoutVars>
      </dgm:prSet>
      <dgm:spPr/>
    </dgm:pt>
    <dgm:pt modelId="{F31FF2E5-87EC-47B3-BD6E-4B39BD4B5ED6}" type="pres">
      <dgm:prSet presAssocID="{D8D28DCD-5A5C-4D0D-A580-E284BD08D348}" presName="spacing" presStyleCnt="0"/>
      <dgm:spPr/>
    </dgm:pt>
    <dgm:pt modelId="{0DFA2ED5-EFF4-419E-8D9D-0F5BD9FCB01F}" type="pres">
      <dgm:prSet presAssocID="{8F7B1DD5-269D-40F0-8DE2-E17CD5B2FFB2}" presName="composite" presStyleCnt="0"/>
      <dgm:spPr/>
    </dgm:pt>
    <dgm:pt modelId="{A270D875-858D-447D-95CB-08111B3A2F98}" type="pres">
      <dgm:prSet presAssocID="{8F7B1DD5-269D-40F0-8DE2-E17CD5B2FFB2}" presName="imgShp" presStyleLbl="fgImgPlace1" presStyleIdx="9" presStyleCnt="14" custLinFactY="-219403" custLinFactNeighborY="-300000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</dgm:spPr>
    </dgm:pt>
    <dgm:pt modelId="{30B204F4-7185-4CE2-BBC4-A6240E465985}" type="pres">
      <dgm:prSet presAssocID="{8F7B1DD5-269D-40F0-8DE2-E17CD5B2FFB2}" presName="txShp" presStyleLbl="node1" presStyleIdx="9" presStyleCnt="14" custFlipHor="0" custScaleX="22943" custLinFactY="-219403" custLinFactNeighborX="-34455" custLinFactNeighborY="-300000">
        <dgm:presLayoutVars>
          <dgm:bulletEnabled val="1"/>
        </dgm:presLayoutVars>
      </dgm:prSet>
      <dgm:spPr/>
    </dgm:pt>
    <dgm:pt modelId="{C5B4E284-4A24-4BA4-AF7B-7F4E97287868}" type="pres">
      <dgm:prSet presAssocID="{C32B1868-F9C3-48CD-A32E-52E164157A15}" presName="spacing" presStyleCnt="0"/>
      <dgm:spPr/>
    </dgm:pt>
    <dgm:pt modelId="{EF53B57F-46A4-4C26-8D40-D1024F818BA2}" type="pres">
      <dgm:prSet presAssocID="{934293D5-E72D-49BA-AE6E-B3C4AD139193}" presName="composite" presStyleCnt="0"/>
      <dgm:spPr/>
    </dgm:pt>
    <dgm:pt modelId="{BA5EEBE5-F7AB-4AE6-94FD-9F4A1DFDDD7D}" type="pres">
      <dgm:prSet presAssocID="{934293D5-E72D-49BA-AE6E-B3C4AD139193}" presName="imgShp" presStyleLbl="fgImgPlace1" presStyleIdx="10" presStyleCnt="14" custLinFactY="-300000" custLinFactNeighborX="-4148" custLinFactNeighborY="-349254"/>
      <dgm:spPr>
        <a:blipFill>
          <a:blip xmlns:r="http://schemas.openxmlformats.org/officeDocument/2006/relationships" r:embed="rId5"/>
          <a:srcRect/>
          <a:stretch>
            <a:fillRect l="-5000" r="-5000"/>
          </a:stretch>
        </a:blipFill>
      </dgm:spPr>
    </dgm:pt>
    <dgm:pt modelId="{616737AF-ACF1-49B6-ABEC-36D85244D600}" type="pres">
      <dgm:prSet presAssocID="{934293D5-E72D-49BA-AE6E-B3C4AD139193}" presName="txShp" presStyleLbl="node1" presStyleIdx="10" presStyleCnt="14" custFlipHor="0" custScaleX="22664" custLinFactY="-218061" custLinFactNeighborX="-34379" custLinFactNeighborY="-300000">
        <dgm:presLayoutVars>
          <dgm:bulletEnabled val="1"/>
        </dgm:presLayoutVars>
      </dgm:prSet>
      <dgm:spPr/>
    </dgm:pt>
    <dgm:pt modelId="{3689AAEC-C3B4-4705-AA87-1664EB3B58F9}" type="pres">
      <dgm:prSet presAssocID="{B17693AD-7CF3-4AA2-982C-1F96D764951D}" presName="spacing" presStyleCnt="0"/>
      <dgm:spPr/>
    </dgm:pt>
    <dgm:pt modelId="{A7B83167-4395-4B41-85FB-A15B3B25774A}" type="pres">
      <dgm:prSet presAssocID="{7DA76DB5-E137-4184-A172-64B2D9E7C5D4}" presName="composite" presStyleCnt="0"/>
      <dgm:spPr/>
    </dgm:pt>
    <dgm:pt modelId="{EBE98AB2-957F-4FB9-AE43-963B380D9848}" type="pres">
      <dgm:prSet presAssocID="{7DA76DB5-E137-4184-A172-64B2D9E7C5D4}" presName="imgShp" presStyleLbl="fgImgPlace1" presStyleIdx="11" presStyleCnt="14" custLinFactY="-561254" custLinFactNeighborX="4090" custLinFactNeighborY="-600000"/>
      <dgm:spPr>
        <a:blipFill>
          <a:blip xmlns:r="http://schemas.openxmlformats.org/officeDocument/2006/relationships" r:embed="rId2"/>
          <a:srcRect/>
          <a:stretch>
            <a:fillRect l="-9000" r="-9000"/>
          </a:stretch>
        </a:blipFill>
      </dgm:spPr>
    </dgm:pt>
    <dgm:pt modelId="{BDED9F30-AD15-4C01-B954-6B59417446B3}" type="pres">
      <dgm:prSet presAssocID="{7DA76DB5-E137-4184-A172-64B2D9E7C5D4}" presName="txShp" presStyleLbl="node1" presStyleIdx="11" presStyleCnt="14" custFlipHor="0" custScaleX="22943" custLinFactY="-408326" custLinFactNeighborX="-35066" custLinFactNeighborY="-500000">
        <dgm:presLayoutVars>
          <dgm:bulletEnabled val="1"/>
        </dgm:presLayoutVars>
      </dgm:prSet>
      <dgm:spPr/>
    </dgm:pt>
    <dgm:pt modelId="{B4F72C27-B9EC-4389-9C3C-881ED5DF2F34}" type="pres">
      <dgm:prSet presAssocID="{40D74DD8-75E6-4CAF-BA42-A3CEE2483619}" presName="spacing" presStyleCnt="0"/>
      <dgm:spPr/>
    </dgm:pt>
    <dgm:pt modelId="{2B62B490-B80F-45BA-9EFA-276042EFEA0E}" type="pres">
      <dgm:prSet presAssocID="{75A45E93-ECB9-4363-9383-CA3B42611887}" presName="composite" presStyleCnt="0"/>
      <dgm:spPr/>
    </dgm:pt>
    <dgm:pt modelId="{1AB22519-7F0F-47D7-A7EE-43EE8E893F0D}" type="pres">
      <dgm:prSet presAssocID="{75A45E93-ECB9-4363-9383-CA3B42611887}" presName="imgShp" presStyleLbl="fgImgPlace1" presStyleIdx="12" presStyleCnt="14" custLinFactY="-569515" custLinFactNeighborX="154" custLinFactNeighborY="-600000"/>
      <dgm:spPr>
        <a:blipFill>
          <a:blip xmlns:r="http://schemas.openxmlformats.org/officeDocument/2006/relationships" r:embed="rId2"/>
          <a:srcRect/>
          <a:stretch>
            <a:fillRect l="-9000" r="-9000"/>
          </a:stretch>
        </a:blipFill>
      </dgm:spPr>
    </dgm:pt>
    <dgm:pt modelId="{22E7D6D5-EAC3-4C26-8557-84CE4597E99B}" type="pres">
      <dgm:prSet presAssocID="{75A45E93-ECB9-4363-9383-CA3B42611887}" presName="txShp" presStyleLbl="node1" presStyleIdx="12" presStyleCnt="14" custFlipHor="0" custScaleX="22943" custLinFactY="-572675" custLinFactNeighborX="-35066" custLinFactNeighborY="-600000">
        <dgm:presLayoutVars>
          <dgm:bulletEnabled val="1"/>
        </dgm:presLayoutVars>
      </dgm:prSet>
      <dgm:spPr/>
    </dgm:pt>
    <dgm:pt modelId="{2149F006-37F4-4A11-B723-E089E6F191D7}" type="pres">
      <dgm:prSet presAssocID="{A283575D-9911-4823-A0D9-474B9920C6CC}" presName="spacing" presStyleCnt="0"/>
      <dgm:spPr/>
    </dgm:pt>
    <dgm:pt modelId="{CB035F7E-DD98-4103-94AB-15EC91940E34}" type="pres">
      <dgm:prSet presAssocID="{822D18E5-42CA-498C-923B-E5308095F368}" presName="composite" presStyleCnt="0"/>
      <dgm:spPr/>
    </dgm:pt>
    <dgm:pt modelId="{2230C6F0-B342-4AC8-8F6D-F1D52CB14CBA}" type="pres">
      <dgm:prSet presAssocID="{822D18E5-42CA-498C-923B-E5308095F368}" presName="imgShp" presStyleLbl="fgImgPlace1" presStyleIdx="13" presStyleCnt="14" custAng="498764" custLinFactY="-565411" custLinFactNeighborX="-1697" custLinFactNeighborY="-600000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000" r="-5000"/>
          </a:stretch>
        </a:blipFill>
      </dgm:spPr>
    </dgm:pt>
    <dgm:pt modelId="{E43C461B-5E79-4110-BB82-7BF5243D5A8A}" type="pres">
      <dgm:prSet presAssocID="{822D18E5-42CA-498C-923B-E5308095F368}" presName="txShp" presStyleLbl="node1" presStyleIdx="13" presStyleCnt="14" custFlipHor="0" custScaleX="22943" custLinFactY="-700000" custLinFactNeighborX="-35102" custLinFactNeighborY="-725161">
        <dgm:presLayoutVars>
          <dgm:bulletEnabled val="1"/>
        </dgm:presLayoutVars>
      </dgm:prSet>
      <dgm:spPr/>
    </dgm:pt>
  </dgm:ptLst>
  <dgm:cxnLst>
    <dgm:cxn modelId="{A0828B02-46BC-4AF1-8CFB-4C41689A8BBB}" type="presOf" srcId="{A5605D04-0F8B-4A54-92C9-579DE89BF7BF}" destId="{1FC80AC1-8557-4E34-98E4-2BDC25D77B34}" srcOrd="0" destOrd="0" presId="urn:microsoft.com/office/officeart/2005/8/layout/vList3"/>
    <dgm:cxn modelId="{43E07C03-4DB3-4067-BC74-B701F9A33FB2}" srcId="{D01A6545-9BD5-4488-86B2-B1C14F3262D3}" destId="{5281C5C5-1AB9-4516-AC55-337FDC1691DC}" srcOrd="8" destOrd="0" parTransId="{CB012FFD-9A8B-49CA-B111-519D3959CC5E}" sibTransId="{D8D28DCD-5A5C-4D0D-A580-E284BD08D348}"/>
    <dgm:cxn modelId="{C639A905-F458-427E-BC89-EE981F47DE26}" type="presOf" srcId="{7DA76DB5-E137-4184-A172-64B2D9E7C5D4}" destId="{BDED9F30-AD15-4C01-B954-6B59417446B3}" srcOrd="0" destOrd="0" presId="urn:microsoft.com/office/officeart/2005/8/layout/vList3"/>
    <dgm:cxn modelId="{4419D405-76B5-4188-8693-8328C9FF0289}" srcId="{D01A6545-9BD5-4488-86B2-B1C14F3262D3}" destId="{A5605D04-0F8B-4A54-92C9-579DE89BF7BF}" srcOrd="1" destOrd="0" parTransId="{4F0577AB-D8CC-4922-8C0A-81BDE9F60736}" sibTransId="{B46002F0-8536-48C3-825B-ED82CDF9E8ED}"/>
    <dgm:cxn modelId="{48CD250B-8776-4222-85DD-AAA2FE755BAF}" type="presOf" srcId="{619CF026-7CFF-4AC3-810F-BA6D9D5032B3}" destId="{F40BEB4E-246B-4853-8A82-BA95B9691910}" srcOrd="0" destOrd="0" presId="urn:microsoft.com/office/officeart/2005/8/layout/vList3"/>
    <dgm:cxn modelId="{6C31CC16-9A0F-437E-9A0B-F1007A6F9FC4}" srcId="{D01A6545-9BD5-4488-86B2-B1C14F3262D3}" destId="{8F7B1DD5-269D-40F0-8DE2-E17CD5B2FFB2}" srcOrd="9" destOrd="0" parTransId="{C1396C64-FC77-4845-AB98-26DE90478C97}" sibTransId="{C32B1868-F9C3-48CD-A32E-52E164157A15}"/>
    <dgm:cxn modelId="{102D221D-DFE7-4E3C-A36C-713A9F443136}" type="presOf" srcId="{EB995408-6B54-441B-BC07-9CD456DF411E}" destId="{26A6C306-F949-4E68-8305-012F2FDC9FB5}" srcOrd="0" destOrd="0" presId="urn:microsoft.com/office/officeart/2005/8/layout/vList3"/>
    <dgm:cxn modelId="{0D8E2F27-7BE3-4C61-9756-4D0DC5A24B08}" srcId="{D01A6545-9BD5-4488-86B2-B1C14F3262D3}" destId="{72D20A34-A8CF-4376-AA21-BF6949AEA9FB}" srcOrd="0" destOrd="0" parTransId="{C8C6BFC1-6408-4110-9D01-6EDA2A25E84F}" sibTransId="{8B630C56-8A42-4E4A-9FD9-D98E7B6D22CE}"/>
    <dgm:cxn modelId="{7A970E28-8F44-4D9A-B7CA-A5A0783977EA}" type="presOf" srcId="{5281C5C5-1AB9-4516-AC55-337FDC1691DC}" destId="{FC24EC9D-D30A-473E-BD65-BFBCD8E0582F}" srcOrd="0" destOrd="0" presId="urn:microsoft.com/office/officeart/2005/8/layout/vList3"/>
    <dgm:cxn modelId="{E3A2332C-1330-48B3-80D0-CAE48B06EC64}" srcId="{D01A6545-9BD5-4488-86B2-B1C14F3262D3}" destId="{75A45E93-ECB9-4363-9383-CA3B42611887}" srcOrd="12" destOrd="0" parTransId="{3F0249C1-45DE-4093-84A9-4C93615AFB00}" sibTransId="{A283575D-9911-4823-A0D9-474B9920C6CC}"/>
    <dgm:cxn modelId="{D562DF30-6E70-46D4-AE09-CFA1487E596C}" type="presOf" srcId="{3B1CB660-F5B5-4AEF-A1D1-C5E2ACCA5D39}" destId="{33E554A8-4F2D-4F14-B371-D2E3E2B9D8A6}" srcOrd="0" destOrd="0" presId="urn:microsoft.com/office/officeart/2005/8/layout/vList3"/>
    <dgm:cxn modelId="{77ADD831-91FE-430D-9669-36626AC8444C}" type="presOf" srcId="{8F7B1DD5-269D-40F0-8DE2-E17CD5B2FFB2}" destId="{30B204F4-7185-4CE2-BBC4-A6240E465985}" srcOrd="0" destOrd="0" presId="urn:microsoft.com/office/officeart/2005/8/layout/vList3"/>
    <dgm:cxn modelId="{0DA60533-DCC8-4E40-B8B3-AD8775B1A10B}" srcId="{D01A6545-9BD5-4488-86B2-B1C14F3262D3}" destId="{706A9E69-01B3-410F-A6D1-F836B69DC82A}" srcOrd="3" destOrd="0" parTransId="{74CD69EC-ECEB-4A3F-990F-BFA4967636B4}" sibTransId="{D122C16C-4623-4DD9-996B-CE595B088B34}"/>
    <dgm:cxn modelId="{B6C90736-D9F3-4E13-824A-339E05AC731B}" srcId="{D01A6545-9BD5-4488-86B2-B1C14F3262D3}" destId="{822D18E5-42CA-498C-923B-E5308095F368}" srcOrd="13" destOrd="0" parTransId="{CC8D2BBA-76CE-41CC-AC13-B55E3283FDF7}" sibTransId="{17495C85-D136-41F5-A68E-8A8244E64A44}"/>
    <dgm:cxn modelId="{3E11E939-C8C3-4023-95F2-FD3C79EFD15C}" srcId="{D01A6545-9BD5-4488-86B2-B1C14F3262D3}" destId="{934293D5-E72D-49BA-AE6E-B3C4AD139193}" srcOrd="10" destOrd="0" parTransId="{84B63421-7ADA-4962-9DCD-908FC2B6DDA2}" sibTransId="{B17693AD-7CF3-4AA2-982C-1F96D764951D}"/>
    <dgm:cxn modelId="{FCB42D3B-4C82-4474-90B1-604874B74298}" srcId="{D01A6545-9BD5-4488-86B2-B1C14F3262D3}" destId="{EB995408-6B54-441B-BC07-9CD456DF411E}" srcOrd="4" destOrd="0" parTransId="{721EFBB8-9413-41EC-8277-942809EC5D7F}" sibTransId="{E7ADBDF7-2671-4946-A717-76B8B099C1ED}"/>
    <dgm:cxn modelId="{77A7DF61-03A1-4EB5-A434-2541178BCA60}" type="presOf" srcId="{75A45E93-ECB9-4363-9383-CA3B42611887}" destId="{22E7D6D5-EAC3-4C26-8557-84CE4597E99B}" srcOrd="0" destOrd="0" presId="urn:microsoft.com/office/officeart/2005/8/layout/vList3"/>
    <dgm:cxn modelId="{09AF606B-A6DC-4EEB-8521-7CABCBF39FBF}" type="presOf" srcId="{72D20A34-A8CF-4376-AA21-BF6949AEA9FB}" destId="{618B9A93-1A44-4B17-9234-648FDB57B531}" srcOrd="0" destOrd="0" presId="urn:microsoft.com/office/officeart/2005/8/layout/vList3"/>
    <dgm:cxn modelId="{DD20575A-9781-4185-BC8D-F735B5FE4FB9}" srcId="{D01A6545-9BD5-4488-86B2-B1C14F3262D3}" destId="{B61D89F5-C2B3-4871-9917-3B2FDEA6AEE0}" srcOrd="2" destOrd="0" parTransId="{7957CB75-CBC7-4B3B-9B97-AB31C064BAA4}" sibTransId="{8AA6B7E9-5B41-4D9C-9C6F-7958CE6648B3}"/>
    <dgm:cxn modelId="{09642393-1A72-41EE-B96D-644680EEDE68}" srcId="{D01A6545-9BD5-4488-86B2-B1C14F3262D3}" destId="{6E23011A-CA8C-4EB7-AD16-C2C1CC5A49CD}" srcOrd="5" destOrd="0" parTransId="{D7DB2FE5-DD68-4C77-8F64-AE0025E244CA}" sibTransId="{CF5B6CB1-5063-483A-A179-01025E58C35E}"/>
    <dgm:cxn modelId="{DB8D67B7-85A7-4EA1-ADA0-10BC2AC82992}" srcId="{D01A6545-9BD5-4488-86B2-B1C14F3262D3}" destId="{3B1CB660-F5B5-4AEF-A1D1-C5E2ACCA5D39}" srcOrd="6" destOrd="0" parTransId="{8067548B-D873-43A5-B78B-417AEC1CD0B9}" sibTransId="{B7B3A86F-2D64-452C-8B3E-540AFD96FCB4}"/>
    <dgm:cxn modelId="{610187B9-B3B8-49E8-B6E4-7EDB88451DAC}" srcId="{D01A6545-9BD5-4488-86B2-B1C14F3262D3}" destId="{619CF026-7CFF-4AC3-810F-BA6D9D5032B3}" srcOrd="7" destOrd="0" parTransId="{CC045155-78E5-4001-AF38-C82EE5C21A39}" sibTransId="{F8782DA3-2A0F-4F51-99A6-6B1197E60EF5}"/>
    <dgm:cxn modelId="{51EC55BB-3F50-494A-9F14-4323EFF881A7}" type="presOf" srcId="{934293D5-E72D-49BA-AE6E-B3C4AD139193}" destId="{616737AF-ACF1-49B6-ABEC-36D85244D600}" srcOrd="0" destOrd="0" presId="urn:microsoft.com/office/officeart/2005/8/layout/vList3"/>
    <dgm:cxn modelId="{4FAF62C0-0849-4F5C-9349-EF63DDBEC2DE}" type="presOf" srcId="{706A9E69-01B3-410F-A6D1-F836B69DC82A}" destId="{961C530B-2937-4F38-958A-98E44F968970}" srcOrd="0" destOrd="0" presId="urn:microsoft.com/office/officeart/2005/8/layout/vList3"/>
    <dgm:cxn modelId="{74A3FACA-A7E6-4178-A440-6D9D8B199FAA}" type="presOf" srcId="{D01A6545-9BD5-4488-86B2-B1C14F3262D3}" destId="{03F54F71-CD77-436A-BB08-3C25348ED52B}" srcOrd="0" destOrd="0" presId="urn:microsoft.com/office/officeart/2005/8/layout/vList3"/>
    <dgm:cxn modelId="{580542CC-A072-4C06-8B8D-D321EA36C1A2}" type="presOf" srcId="{B61D89F5-C2B3-4871-9917-3B2FDEA6AEE0}" destId="{D7305749-16FA-4F6D-B22D-18CD44D9B612}" srcOrd="0" destOrd="0" presId="urn:microsoft.com/office/officeart/2005/8/layout/vList3"/>
    <dgm:cxn modelId="{B4A8AFEF-A719-46E5-B8D4-2D06A44302BE}" type="presOf" srcId="{822D18E5-42CA-498C-923B-E5308095F368}" destId="{E43C461B-5E79-4110-BB82-7BF5243D5A8A}" srcOrd="0" destOrd="0" presId="urn:microsoft.com/office/officeart/2005/8/layout/vList3"/>
    <dgm:cxn modelId="{F13C0EF5-49C4-4FE8-93E4-A8861C135AEE}" type="presOf" srcId="{6E23011A-CA8C-4EB7-AD16-C2C1CC5A49CD}" destId="{A61DECE8-692A-4E85-AED3-732F5FE4B547}" srcOrd="0" destOrd="0" presId="urn:microsoft.com/office/officeart/2005/8/layout/vList3"/>
    <dgm:cxn modelId="{336EA8FD-11A3-49BB-9340-2C3F7C83DFA0}" srcId="{D01A6545-9BD5-4488-86B2-B1C14F3262D3}" destId="{7DA76DB5-E137-4184-A172-64B2D9E7C5D4}" srcOrd="11" destOrd="0" parTransId="{57AF4E63-21CB-4ECB-B491-C2E239B3428F}" sibTransId="{40D74DD8-75E6-4CAF-BA42-A3CEE2483619}"/>
    <dgm:cxn modelId="{2CE31AF2-1658-45B5-BC8A-CCAE4105A309}" type="presParOf" srcId="{03F54F71-CD77-436A-BB08-3C25348ED52B}" destId="{52698EDC-8CE5-4BBC-AE15-FD148422BCDD}" srcOrd="0" destOrd="0" presId="urn:microsoft.com/office/officeart/2005/8/layout/vList3"/>
    <dgm:cxn modelId="{3DC17348-1077-43A0-AACD-CA89DB053F69}" type="presParOf" srcId="{52698EDC-8CE5-4BBC-AE15-FD148422BCDD}" destId="{00339787-A64B-4A5B-9ECB-5B00E51A5A09}" srcOrd="0" destOrd="0" presId="urn:microsoft.com/office/officeart/2005/8/layout/vList3"/>
    <dgm:cxn modelId="{F64615B0-E202-4E86-A1AE-1BD88F653043}" type="presParOf" srcId="{52698EDC-8CE5-4BBC-AE15-FD148422BCDD}" destId="{618B9A93-1A44-4B17-9234-648FDB57B531}" srcOrd="1" destOrd="0" presId="urn:microsoft.com/office/officeart/2005/8/layout/vList3"/>
    <dgm:cxn modelId="{D3CCBCFF-B54E-480E-99FA-714254357D79}" type="presParOf" srcId="{03F54F71-CD77-436A-BB08-3C25348ED52B}" destId="{5583237D-DA74-4846-9E1A-0BA43406B070}" srcOrd="1" destOrd="0" presId="urn:microsoft.com/office/officeart/2005/8/layout/vList3"/>
    <dgm:cxn modelId="{0E41F0B4-B745-4C9A-B18F-3C624A79C366}" type="presParOf" srcId="{03F54F71-CD77-436A-BB08-3C25348ED52B}" destId="{0D621CEF-899C-47C0-8CEF-FABBCE985986}" srcOrd="2" destOrd="0" presId="urn:microsoft.com/office/officeart/2005/8/layout/vList3"/>
    <dgm:cxn modelId="{6D8E2A0B-B40E-4ED7-929C-77D0B842F081}" type="presParOf" srcId="{0D621CEF-899C-47C0-8CEF-FABBCE985986}" destId="{4F511860-8B08-4071-8E31-7C43E3B3F9CF}" srcOrd="0" destOrd="0" presId="urn:microsoft.com/office/officeart/2005/8/layout/vList3"/>
    <dgm:cxn modelId="{EA447DD3-3A1B-4ACA-B1ED-E0DF203ADBD1}" type="presParOf" srcId="{0D621CEF-899C-47C0-8CEF-FABBCE985986}" destId="{1FC80AC1-8557-4E34-98E4-2BDC25D77B34}" srcOrd="1" destOrd="0" presId="urn:microsoft.com/office/officeart/2005/8/layout/vList3"/>
    <dgm:cxn modelId="{06D1F12C-3AB1-4420-A5E3-18AFCB3E7BDF}" type="presParOf" srcId="{03F54F71-CD77-436A-BB08-3C25348ED52B}" destId="{14C20442-BBCB-4212-B47A-FBFB6526EA1D}" srcOrd="3" destOrd="0" presId="urn:microsoft.com/office/officeart/2005/8/layout/vList3"/>
    <dgm:cxn modelId="{9FA3C98B-FDE5-4E85-9833-118C778C2D1B}" type="presParOf" srcId="{03F54F71-CD77-436A-BB08-3C25348ED52B}" destId="{DB9E684A-A65C-4D75-9F25-AEFB76412C9C}" srcOrd="4" destOrd="0" presId="urn:microsoft.com/office/officeart/2005/8/layout/vList3"/>
    <dgm:cxn modelId="{80BA8F9C-13D4-4F89-9C3C-8370D125BC73}" type="presParOf" srcId="{DB9E684A-A65C-4D75-9F25-AEFB76412C9C}" destId="{A77EA315-E870-461F-907C-40D515595685}" srcOrd="0" destOrd="0" presId="urn:microsoft.com/office/officeart/2005/8/layout/vList3"/>
    <dgm:cxn modelId="{FD2D616A-52C8-49E4-8044-075E08C14FA9}" type="presParOf" srcId="{DB9E684A-A65C-4D75-9F25-AEFB76412C9C}" destId="{D7305749-16FA-4F6D-B22D-18CD44D9B612}" srcOrd="1" destOrd="0" presId="urn:microsoft.com/office/officeart/2005/8/layout/vList3"/>
    <dgm:cxn modelId="{EE7886F3-C219-4AB6-B1F5-15F7A97C19A9}" type="presParOf" srcId="{03F54F71-CD77-436A-BB08-3C25348ED52B}" destId="{2B45910A-9BFE-4F2C-805F-D2C7917BFC13}" srcOrd="5" destOrd="0" presId="urn:microsoft.com/office/officeart/2005/8/layout/vList3"/>
    <dgm:cxn modelId="{D1FE4967-AA7A-40E4-9C82-76D7EDD1FA47}" type="presParOf" srcId="{03F54F71-CD77-436A-BB08-3C25348ED52B}" destId="{33037F61-9374-4FF8-A333-78921E52D69F}" srcOrd="6" destOrd="0" presId="urn:microsoft.com/office/officeart/2005/8/layout/vList3"/>
    <dgm:cxn modelId="{CA40BA5A-73B7-44CB-A48F-F1258552F356}" type="presParOf" srcId="{33037F61-9374-4FF8-A333-78921E52D69F}" destId="{00468B3D-57B3-415F-B3FA-C84CA5E4A633}" srcOrd="0" destOrd="0" presId="urn:microsoft.com/office/officeart/2005/8/layout/vList3"/>
    <dgm:cxn modelId="{9F1AF006-7182-48EF-A16C-9FEF03A3C5BD}" type="presParOf" srcId="{33037F61-9374-4FF8-A333-78921E52D69F}" destId="{961C530B-2937-4F38-958A-98E44F968970}" srcOrd="1" destOrd="0" presId="urn:microsoft.com/office/officeart/2005/8/layout/vList3"/>
    <dgm:cxn modelId="{83289F1F-874A-4F28-B412-B5BFBF2DA6AC}" type="presParOf" srcId="{03F54F71-CD77-436A-BB08-3C25348ED52B}" destId="{22892CB8-6D84-4024-916B-EE61551CDE96}" srcOrd="7" destOrd="0" presId="urn:microsoft.com/office/officeart/2005/8/layout/vList3"/>
    <dgm:cxn modelId="{867BCB24-4231-452A-AFB4-A121EDB5EB7E}" type="presParOf" srcId="{03F54F71-CD77-436A-BB08-3C25348ED52B}" destId="{D197A7FF-6EE3-42AA-A9C3-F3E6DD2D14FB}" srcOrd="8" destOrd="0" presId="urn:microsoft.com/office/officeart/2005/8/layout/vList3"/>
    <dgm:cxn modelId="{248F6662-4813-4C87-8438-51ACCC16FD79}" type="presParOf" srcId="{D197A7FF-6EE3-42AA-A9C3-F3E6DD2D14FB}" destId="{1BC8E878-BFDB-4CE9-88DE-B4FC0A7B9347}" srcOrd="0" destOrd="0" presId="urn:microsoft.com/office/officeart/2005/8/layout/vList3"/>
    <dgm:cxn modelId="{86739E11-A483-4AA0-9675-71BB8F56D17E}" type="presParOf" srcId="{D197A7FF-6EE3-42AA-A9C3-F3E6DD2D14FB}" destId="{26A6C306-F949-4E68-8305-012F2FDC9FB5}" srcOrd="1" destOrd="0" presId="urn:microsoft.com/office/officeart/2005/8/layout/vList3"/>
    <dgm:cxn modelId="{17C58CAD-2753-4A6F-8934-AD15AE2E85BB}" type="presParOf" srcId="{03F54F71-CD77-436A-BB08-3C25348ED52B}" destId="{D9C35B87-7EB7-4AB3-8167-B22D944B2EDA}" srcOrd="9" destOrd="0" presId="urn:microsoft.com/office/officeart/2005/8/layout/vList3"/>
    <dgm:cxn modelId="{45CE516E-CAC9-4BB4-85E3-4A336BC34D81}" type="presParOf" srcId="{03F54F71-CD77-436A-BB08-3C25348ED52B}" destId="{FDB84370-9CDF-4ED9-B02C-33C6DB57C874}" srcOrd="10" destOrd="0" presId="urn:microsoft.com/office/officeart/2005/8/layout/vList3"/>
    <dgm:cxn modelId="{A97A843D-887C-42D8-94FC-C3345A438112}" type="presParOf" srcId="{FDB84370-9CDF-4ED9-B02C-33C6DB57C874}" destId="{A3B6EB1B-F92B-4200-B49D-BBE80F40A2C6}" srcOrd="0" destOrd="0" presId="urn:microsoft.com/office/officeart/2005/8/layout/vList3"/>
    <dgm:cxn modelId="{BD6FC44C-14E5-4A33-8CE0-811A422A399E}" type="presParOf" srcId="{FDB84370-9CDF-4ED9-B02C-33C6DB57C874}" destId="{A61DECE8-692A-4E85-AED3-732F5FE4B547}" srcOrd="1" destOrd="0" presId="urn:microsoft.com/office/officeart/2005/8/layout/vList3"/>
    <dgm:cxn modelId="{B2260EF6-6BC0-40D9-90F8-63C8F69C401D}" type="presParOf" srcId="{03F54F71-CD77-436A-BB08-3C25348ED52B}" destId="{EF6CC8DC-FA45-4EFC-99C1-913142A8B039}" srcOrd="11" destOrd="0" presId="urn:microsoft.com/office/officeart/2005/8/layout/vList3"/>
    <dgm:cxn modelId="{DBC3F779-3C54-4D8B-B624-8BF4874C7E02}" type="presParOf" srcId="{03F54F71-CD77-436A-BB08-3C25348ED52B}" destId="{B27EB1B6-98A0-4039-975D-CE337DAED295}" srcOrd="12" destOrd="0" presId="urn:microsoft.com/office/officeart/2005/8/layout/vList3"/>
    <dgm:cxn modelId="{709C84A0-3DB1-4A81-A4EF-29A90C03A5D2}" type="presParOf" srcId="{B27EB1B6-98A0-4039-975D-CE337DAED295}" destId="{84080F92-9871-4225-A29F-88711A569355}" srcOrd="0" destOrd="0" presId="urn:microsoft.com/office/officeart/2005/8/layout/vList3"/>
    <dgm:cxn modelId="{BFD9FA84-4FA8-4A64-8213-C735B80FAE8D}" type="presParOf" srcId="{B27EB1B6-98A0-4039-975D-CE337DAED295}" destId="{33E554A8-4F2D-4F14-B371-D2E3E2B9D8A6}" srcOrd="1" destOrd="0" presId="urn:microsoft.com/office/officeart/2005/8/layout/vList3"/>
    <dgm:cxn modelId="{648DE51B-2141-42B3-866B-A4C8E3E04224}" type="presParOf" srcId="{03F54F71-CD77-436A-BB08-3C25348ED52B}" destId="{592BAF4E-5F72-455E-84E5-96048BD40CCF}" srcOrd="13" destOrd="0" presId="urn:microsoft.com/office/officeart/2005/8/layout/vList3"/>
    <dgm:cxn modelId="{DAC23341-BF1E-4388-9099-70EE818DDB7C}" type="presParOf" srcId="{03F54F71-CD77-436A-BB08-3C25348ED52B}" destId="{20EAD2BA-4433-4085-B967-2B86CC6FA7AF}" srcOrd="14" destOrd="0" presId="urn:microsoft.com/office/officeart/2005/8/layout/vList3"/>
    <dgm:cxn modelId="{03A2BA1B-5C2C-476D-BF67-5AAB9B5DECAB}" type="presParOf" srcId="{20EAD2BA-4433-4085-B967-2B86CC6FA7AF}" destId="{0B9DBFCB-55C5-4D8B-B7AC-905C5C7843D4}" srcOrd="0" destOrd="0" presId="urn:microsoft.com/office/officeart/2005/8/layout/vList3"/>
    <dgm:cxn modelId="{EF46FD67-3BD9-4D7E-8A39-A74634B718ED}" type="presParOf" srcId="{20EAD2BA-4433-4085-B967-2B86CC6FA7AF}" destId="{F40BEB4E-246B-4853-8A82-BA95B9691910}" srcOrd="1" destOrd="0" presId="urn:microsoft.com/office/officeart/2005/8/layout/vList3"/>
    <dgm:cxn modelId="{CB18BC9D-6F1C-4ECC-B216-1DB6180B3AAF}" type="presParOf" srcId="{03F54F71-CD77-436A-BB08-3C25348ED52B}" destId="{66E02C9D-4BCB-49C6-A0F8-ADEFDDBCECF3}" srcOrd="15" destOrd="0" presId="urn:microsoft.com/office/officeart/2005/8/layout/vList3"/>
    <dgm:cxn modelId="{443044AC-E214-43B4-A5AA-77A77DD1CDF4}" type="presParOf" srcId="{03F54F71-CD77-436A-BB08-3C25348ED52B}" destId="{46369697-DBCC-437A-A02B-74B3926E1D48}" srcOrd="16" destOrd="0" presId="urn:microsoft.com/office/officeart/2005/8/layout/vList3"/>
    <dgm:cxn modelId="{3F383251-5F56-42F5-B25B-15A4B5712F6F}" type="presParOf" srcId="{46369697-DBCC-437A-A02B-74B3926E1D48}" destId="{0FDD14BA-67BF-4C55-B1E7-FC5A0B4B1524}" srcOrd="0" destOrd="0" presId="urn:microsoft.com/office/officeart/2005/8/layout/vList3"/>
    <dgm:cxn modelId="{E68A1A12-51FF-4801-A989-C1CE66281530}" type="presParOf" srcId="{46369697-DBCC-437A-A02B-74B3926E1D48}" destId="{FC24EC9D-D30A-473E-BD65-BFBCD8E0582F}" srcOrd="1" destOrd="0" presId="urn:microsoft.com/office/officeart/2005/8/layout/vList3"/>
    <dgm:cxn modelId="{7A4165B6-AF52-46C3-B4B8-8A45E0B0A416}" type="presParOf" srcId="{03F54F71-CD77-436A-BB08-3C25348ED52B}" destId="{F31FF2E5-87EC-47B3-BD6E-4B39BD4B5ED6}" srcOrd="17" destOrd="0" presId="urn:microsoft.com/office/officeart/2005/8/layout/vList3"/>
    <dgm:cxn modelId="{4BF53159-1DE3-4104-87B6-0EC1F679F43E}" type="presParOf" srcId="{03F54F71-CD77-436A-BB08-3C25348ED52B}" destId="{0DFA2ED5-EFF4-419E-8D9D-0F5BD9FCB01F}" srcOrd="18" destOrd="0" presId="urn:microsoft.com/office/officeart/2005/8/layout/vList3"/>
    <dgm:cxn modelId="{48F817DA-1184-43DD-AC01-132BD78807ED}" type="presParOf" srcId="{0DFA2ED5-EFF4-419E-8D9D-0F5BD9FCB01F}" destId="{A270D875-858D-447D-95CB-08111B3A2F98}" srcOrd="0" destOrd="0" presId="urn:microsoft.com/office/officeart/2005/8/layout/vList3"/>
    <dgm:cxn modelId="{CCA06108-09E6-418A-A218-A8A9EFAB5530}" type="presParOf" srcId="{0DFA2ED5-EFF4-419E-8D9D-0F5BD9FCB01F}" destId="{30B204F4-7185-4CE2-BBC4-A6240E465985}" srcOrd="1" destOrd="0" presId="urn:microsoft.com/office/officeart/2005/8/layout/vList3"/>
    <dgm:cxn modelId="{C576AE33-0C0D-4C21-A1C2-F9D4A6EA9DA3}" type="presParOf" srcId="{03F54F71-CD77-436A-BB08-3C25348ED52B}" destId="{C5B4E284-4A24-4BA4-AF7B-7F4E97287868}" srcOrd="19" destOrd="0" presId="urn:microsoft.com/office/officeart/2005/8/layout/vList3"/>
    <dgm:cxn modelId="{45F4EE9A-6DBE-41DF-8686-0D3CF0C2B9D0}" type="presParOf" srcId="{03F54F71-CD77-436A-BB08-3C25348ED52B}" destId="{EF53B57F-46A4-4C26-8D40-D1024F818BA2}" srcOrd="20" destOrd="0" presId="urn:microsoft.com/office/officeart/2005/8/layout/vList3"/>
    <dgm:cxn modelId="{6BC39849-7611-4C7D-9541-40C3AA13B562}" type="presParOf" srcId="{EF53B57F-46A4-4C26-8D40-D1024F818BA2}" destId="{BA5EEBE5-F7AB-4AE6-94FD-9F4A1DFDDD7D}" srcOrd="0" destOrd="0" presId="urn:microsoft.com/office/officeart/2005/8/layout/vList3"/>
    <dgm:cxn modelId="{E309B73E-3A5E-4EC4-A72E-7801986F278E}" type="presParOf" srcId="{EF53B57F-46A4-4C26-8D40-D1024F818BA2}" destId="{616737AF-ACF1-49B6-ABEC-36D85244D600}" srcOrd="1" destOrd="0" presId="urn:microsoft.com/office/officeart/2005/8/layout/vList3"/>
    <dgm:cxn modelId="{59E6D007-0157-48AC-BCBC-DDD50992FE26}" type="presParOf" srcId="{03F54F71-CD77-436A-BB08-3C25348ED52B}" destId="{3689AAEC-C3B4-4705-AA87-1664EB3B58F9}" srcOrd="21" destOrd="0" presId="urn:microsoft.com/office/officeart/2005/8/layout/vList3"/>
    <dgm:cxn modelId="{DC4FF416-A50D-4D21-90E6-6714DC80B326}" type="presParOf" srcId="{03F54F71-CD77-436A-BB08-3C25348ED52B}" destId="{A7B83167-4395-4B41-85FB-A15B3B25774A}" srcOrd="22" destOrd="0" presId="urn:microsoft.com/office/officeart/2005/8/layout/vList3"/>
    <dgm:cxn modelId="{82D9767D-D366-461A-B405-19BC180CC3B9}" type="presParOf" srcId="{A7B83167-4395-4B41-85FB-A15B3B25774A}" destId="{EBE98AB2-957F-4FB9-AE43-963B380D9848}" srcOrd="0" destOrd="0" presId="urn:microsoft.com/office/officeart/2005/8/layout/vList3"/>
    <dgm:cxn modelId="{3B5BCE59-C14E-4702-A594-F126AE160C9D}" type="presParOf" srcId="{A7B83167-4395-4B41-85FB-A15B3B25774A}" destId="{BDED9F30-AD15-4C01-B954-6B59417446B3}" srcOrd="1" destOrd="0" presId="urn:microsoft.com/office/officeart/2005/8/layout/vList3"/>
    <dgm:cxn modelId="{BD8CE987-BAB2-4E14-9B5D-2FD5F316CEEF}" type="presParOf" srcId="{03F54F71-CD77-436A-BB08-3C25348ED52B}" destId="{B4F72C27-B9EC-4389-9C3C-881ED5DF2F34}" srcOrd="23" destOrd="0" presId="urn:microsoft.com/office/officeart/2005/8/layout/vList3"/>
    <dgm:cxn modelId="{59A5854E-E46E-4636-9397-FFDC43B45C68}" type="presParOf" srcId="{03F54F71-CD77-436A-BB08-3C25348ED52B}" destId="{2B62B490-B80F-45BA-9EFA-276042EFEA0E}" srcOrd="24" destOrd="0" presId="urn:microsoft.com/office/officeart/2005/8/layout/vList3"/>
    <dgm:cxn modelId="{7D0AED4A-2245-4FEA-BB75-E4FF9EB745FB}" type="presParOf" srcId="{2B62B490-B80F-45BA-9EFA-276042EFEA0E}" destId="{1AB22519-7F0F-47D7-A7EE-43EE8E893F0D}" srcOrd="0" destOrd="0" presId="urn:microsoft.com/office/officeart/2005/8/layout/vList3"/>
    <dgm:cxn modelId="{CBA32AF9-C55F-48DB-896C-FF3BBD2F7483}" type="presParOf" srcId="{2B62B490-B80F-45BA-9EFA-276042EFEA0E}" destId="{22E7D6D5-EAC3-4C26-8557-84CE4597E99B}" srcOrd="1" destOrd="0" presId="urn:microsoft.com/office/officeart/2005/8/layout/vList3"/>
    <dgm:cxn modelId="{2D7B7D45-5B40-4462-8B2D-E686033D3015}" type="presParOf" srcId="{03F54F71-CD77-436A-BB08-3C25348ED52B}" destId="{2149F006-37F4-4A11-B723-E089E6F191D7}" srcOrd="25" destOrd="0" presId="urn:microsoft.com/office/officeart/2005/8/layout/vList3"/>
    <dgm:cxn modelId="{E07127F6-DFA6-42A3-876F-9C3E4A4696B5}" type="presParOf" srcId="{03F54F71-CD77-436A-BB08-3C25348ED52B}" destId="{CB035F7E-DD98-4103-94AB-15EC91940E34}" srcOrd="26" destOrd="0" presId="urn:microsoft.com/office/officeart/2005/8/layout/vList3"/>
    <dgm:cxn modelId="{8FCD9C9E-98C2-4362-A507-F7E5DCC0177B}" type="presParOf" srcId="{CB035F7E-DD98-4103-94AB-15EC91940E34}" destId="{2230C6F0-B342-4AC8-8F6D-F1D52CB14CBA}" srcOrd="0" destOrd="0" presId="urn:microsoft.com/office/officeart/2005/8/layout/vList3"/>
    <dgm:cxn modelId="{1FADA414-B34A-4ACB-93A4-8FB89A1388DE}" type="presParOf" srcId="{CB035F7E-DD98-4103-94AB-15EC91940E34}" destId="{E43C461B-5E79-4110-BB82-7BF5243D5A8A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4A8A8E46-8EF4-4392-B6A9-8D801BDE3A3F}" type="doc">
      <dgm:prSet loTypeId="urn:microsoft.com/office/officeart/2005/8/layout/hierarchy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C0172508-DF87-4535-ADDF-2CF97D7F9E39}">
      <dgm:prSet phldrT="[Text]"/>
      <dgm:spPr/>
      <dgm:t>
        <a:bodyPr/>
        <a:lstStyle/>
        <a:p>
          <a:r>
            <a:rPr lang="en-GB" dirty="0" err="1"/>
            <a:t>Rendeles</a:t>
          </a:r>
          <a:r>
            <a:rPr lang="en-GB" dirty="0"/>
            <a:t> </a:t>
          </a:r>
          <a:r>
            <a:rPr lang="en-GB" dirty="0" err="1"/>
            <a:t>leadasa</a:t>
          </a:r>
          <a:endParaRPr lang="en-GB" dirty="0"/>
        </a:p>
      </dgm:t>
    </dgm:pt>
    <dgm:pt modelId="{E833D29F-0E4F-4FBA-A75E-18E9E1D61DC4}" type="parTrans" cxnId="{2535D4EB-786F-4526-9E11-3627F2D5EEAD}">
      <dgm:prSet/>
      <dgm:spPr/>
      <dgm:t>
        <a:bodyPr/>
        <a:lstStyle/>
        <a:p>
          <a:endParaRPr lang="en-GB"/>
        </a:p>
      </dgm:t>
    </dgm:pt>
    <dgm:pt modelId="{51EAF10E-D726-4777-B365-E2FFEA3715B4}" type="sibTrans" cxnId="{2535D4EB-786F-4526-9E11-3627F2D5EEAD}">
      <dgm:prSet/>
      <dgm:spPr/>
      <dgm:t>
        <a:bodyPr/>
        <a:lstStyle/>
        <a:p>
          <a:endParaRPr lang="en-GB"/>
        </a:p>
      </dgm:t>
    </dgm:pt>
    <dgm:pt modelId="{5E3E4E5A-B8D6-4E95-8FAB-1C71F1E7B4DF}" type="pres">
      <dgm:prSet presAssocID="{4A8A8E46-8EF4-4392-B6A9-8D801BDE3A3F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6F35F774-7211-4EB0-9DFD-C6A706FF00D4}" type="pres">
      <dgm:prSet presAssocID="{C0172508-DF87-4535-ADDF-2CF97D7F9E39}" presName="root" presStyleCnt="0"/>
      <dgm:spPr/>
    </dgm:pt>
    <dgm:pt modelId="{35AE6F3F-096B-476B-B5E7-47542C9A5966}" type="pres">
      <dgm:prSet presAssocID="{C0172508-DF87-4535-ADDF-2CF97D7F9E39}" presName="rootComposite" presStyleCnt="0"/>
      <dgm:spPr/>
    </dgm:pt>
    <dgm:pt modelId="{B0924F3A-1917-47B6-A815-C42966690490}" type="pres">
      <dgm:prSet presAssocID="{C0172508-DF87-4535-ADDF-2CF97D7F9E39}" presName="rootText" presStyleLbl="node1" presStyleIdx="0" presStyleCnt="1" custScaleX="113709" custLinFactNeighborX="6570" custLinFactNeighborY="73"/>
      <dgm:spPr/>
    </dgm:pt>
    <dgm:pt modelId="{50213CB9-8300-4D8D-A77C-FCC58B08563F}" type="pres">
      <dgm:prSet presAssocID="{C0172508-DF87-4535-ADDF-2CF97D7F9E39}" presName="rootConnector" presStyleLbl="node1" presStyleIdx="0" presStyleCnt="1"/>
      <dgm:spPr/>
    </dgm:pt>
    <dgm:pt modelId="{9085FCA9-519A-492B-8C06-FC5430AB4F5F}" type="pres">
      <dgm:prSet presAssocID="{C0172508-DF87-4535-ADDF-2CF97D7F9E39}" presName="childShape" presStyleCnt="0"/>
      <dgm:spPr/>
    </dgm:pt>
  </dgm:ptLst>
  <dgm:cxnLst>
    <dgm:cxn modelId="{693E210B-2105-4544-AE8F-9A9BAA999298}" type="presOf" srcId="{4A8A8E46-8EF4-4392-B6A9-8D801BDE3A3F}" destId="{5E3E4E5A-B8D6-4E95-8FAB-1C71F1E7B4DF}" srcOrd="0" destOrd="0" presId="urn:microsoft.com/office/officeart/2005/8/layout/hierarchy3"/>
    <dgm:cxn modelId="{29FB03A6-9E0A-4407-863A-B8C3A67241CF}" type="presOf" srcId="{C0172508-DF87-4535-ADDF-2CF97D7F9E39}" destId="{50213CB9-8300-4D8D-A77C-FCC58B08563F}" srcOrd="1" destOrd="0" presId="urn:microsoft.com/office/officeart/2005/8/layout/hierarchy3"/>
    <dgm:cxn modelId="{D48481EA-E954-4D80-A009-48F4FDDEE9E0}" type="presOf" srcId="{C0172508-DF87-4535-ADDF-2CF97D7F9E39}" destId="{B0924F3A-1917-47B6-A815-C42966690490}" srcOrd="0" destOrd="0" presId="urn:microsoft.com/office/officeart/2005/8/layout/hierarchy3"/>
    <dgm:cxn modelId="{2535D4EB-786F-4526-9E11-3627F2D5EEAD}" srcId="{4A8A8E46-8EF4-4392-B6A9-8D801BDE3A3F}" destId="{C0172508-DF87-4535-ADDF-2CF97D7F9E39}" srcOrd="0" destOrd="0" parTransId="{E833D29F-0E4F-4FBA-A75E-18E9E1D61DC4}" sibTransId="{51EAF10E-D726-4777-B365-E2FFEA3715B4}"/>
    <dgm:cxn modelId="{AEBB6CD5-19B5-439A-9924-8F5D02693F14}" type="presParOf" srcId="{5E3E4E5A-B8D6-4E95-8FAB-1C71F1E7B4DF}" destId="{6F35F774-7211-4EB0-9DFD-C6A706FF00D4}" srcOrd="0" destOrd="0" presId="urn:microsoft.com/office/officeart/2005/8/layout/hierarchy3"/>
    <dgm:cxn modelId="{2854E790-689E-47C5-8C9F-8CD35BDB2036}" type="presParOf" srcId="{6F35F774-7211-4EB0-9DFD-C6A706FF00D4}" destId="{35AE6F3F-096B-476B-B5E7-47542C9A5966}" srcOrd="0" destOrd="0" presId="urn:microsoft.com/office/officeart/2005/8/layout/hierarchy3"/>
    <dgm:cxn modelId="{3CB28623-73EA-41C7-90BD-137CBCD36A56}" type="presParOf" srcId="{35AE6F3F-096B-476B-B5E7-47542C9A5966}" destId="{B0924F3A-1917-47B6-A815-C42966690490}" srcOrd="0" destOrd="0" presId="urn:microsoft.com/office/officeart/2005/8/layout/hierarchy3"/>
    <dgm:cxn modelId="{0AFF25AD-DD79-4509-B4AE-4F127085B956}" type="presParOf" srcId="{35AE6F3F-096B-476B-B5E7-47542C9A5966}" destId="{50213CB9-8300-4D8D-A77C-FCC58B08563F}" srcOrd="1" destOrd="0" presId="urn:microsoft.com/office/officeart/2005/8/layout/hierarchy3"/>
    <dgm:cxn modelId="{9D7EEE9D-4390-4B12-8FB3-F4F6E3549D0C}" type="presParOf" srcId="{6F35F774-7211-4EB0-9DFD-C6A706FF00D4}" destId="{9085FCA9-519A-492B-8C06-FC5430AB4F5F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D1C9DAA-6210-4F6F-A9A4-42A9392B9F0F}" type="doc">
      <dgm:prSet loTypeId="urn:microsoft.com/office/officeart/2008/layout/BubblePictureLis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17809214-B6D3-406E-8B07-C794902A8653}">
      <dgm:prSet phldrT="[Text]"/>
      <dgm:spPr/>
      <dgm:t>
        <a:bodyPr/>
        <a:lstStyle/>
        <a:p>
          <a:r>
            <a:rPr lang="en-GB" dirty="0"/>
            <a:t>.</a:t>
          </a:r>
        </a:p>
      </dgm:t>
    </dgm:pt>
    <dgm:pt modelId="{5069D834-2DE0-47AD-9300-0B4C2B1797EC}" type="parTrans" cxnId="{B7636CDF-6EAB-488F-9FD3-141E3E9B08F0}">
      <dgm:prSet/>
      <dgm:spPr/>
      <dgm:t>
        <a:bodyPr/>
        <a:lstStyle/>
        <a:p>
          <a:endParaRPr lang="en-GB"/>
        </a:p>
      </dgm:t>
    </dgm:pt>
    <dgm:pt modelId="{6CF39AD6-D040-4DE3-9B06-E102AFB23B97}" type="sibTrans" cxnId="{B7636CDF-6EAB-488F-9FD3-141E3E9B08F0}">
      <dgm:prSet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</dgm:spPr>
      <dgm:t>
        <a:bodyPr/>
        <a:lstStyle/>
        <a:p>
          <a:endParaRPr lang="en-GB"/>
        </a:p>
      </dgm:t>
    </dgm:pt>
    <dgm:pt modelId="{A6B77C4D-8091-470F-9D34-9DEE1765557C}">
      <dgm:prSet phldrT="[Text]"/>
      <dgm:spPr/>
      <dgm:t>
        <a:bodyPr/>
        <a:lstStyle/>
        <a:p>
          <a:endParaRPr lang="en-GB" dirty="0"/>
        </a:p>
      </dgm:t>
    </dgm:pt>
    <dgm:pt modelId="{E9087D5B-1B15-4819-B843-D2015D7902D6}" type="parTrans" cxnId="{9A0A79A3-5759-4525-9711-AEBD3FDCB60C}">
      <dgm:prSet/>
      <dgm:spPr/>
      <dgm:t>
        <a:bodyPr/>
        <a:lstStyle/>
        <a:p>
          <a:endParaRPr lang="en-GB"/>
        </a:p>
      </dgm:t>
    </dgm:pt>
    <dgm:pt modelId="{B03F4ED7-A608-4B68-9D41-343AB8AE9CDB}" type="sibTrans" cxnId="{9A0A79A3-5759-4525-9711-AEBD3FDCB60C}">
      <dgm:prSet/>
      <dgm:spPr/>
      <dgm:t>
        <a:bodyPr/>
        <a:lstStyle/>
        <a:p>
          <a:endParaRPr lang="en-GB"/>
        </a:p>
      </dgm:t>
    </dgm:pt>
    <dgm:pt modelId="{F983310C-D7A3-44E6-B15F-3C15FBBF317C}">
      <dgm:prSet phldrT="[Text]"/>
      <dgm:spPr/>
      <dgm:t>
        <a:bodyPr/>
        <a:lstStyle/>
        <a:p>
          <a:endParaRPr lang="en-GB" dirty="0"/>
        </a:p>
      </dgm:t>
    </dgm:pt>
    <dgm:pt modelId="{8210E392-96B9-4884-B570-0280B50F734B}" type="parTrans" cxnId="{C45A0936-80A8-4D1E-A7D4-A7F0281627E0}">
      <dgm:prSet/>
      <dgm:spPr/>
      <dgm:t>
        <a:bodyPr/>
        <a:lstStyle/>
        <a:p>
          <a:endParaRPr lang="en-GB"/>
        </a:p>
      </dgm:t>
    </dgm:pt>
    <dgm:pt modelId="{FC226818-FC3D-48ED-B19C-EA9DEE503A76}" type="sibTrans" cxnId="{C45A0936-80A8-4D1E-A7D4-A7F0281627E0}">
      <dgm:prSet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6000" r="-16000"/>
          </a:stretch>
        </a:blipFill>
      </dgm:spPr>
      <dgm:t>
        <a:bodyPr/>
        <a:lstStyle/>
        <a:p>
          <a:endParaRPr lang="en-GB"/>
        </a:p>
      </dgm:t>
    </dgm:pt>
    <dgm:pt modelId="{A056FCCD-EA2E-4478-82B0-A94C4E12FC64}" type="pres">
      <dgm:prSet presAssocID="{BD1C9DAA-6210-4F6F-A9A4-42A9392B9F0F}" presName="Name0" presStyleCnt="0">
        <dgm:presLayoutVars>
          <dgm:chMax val="8"/>
          <dgm:chPref val="8"/>
          <dgm:dir/>
        </dgm:presLayoutVars>
      </dgm:prSet>
      <dgm:spPr/>
    </dgm:pt>
    <dgm:pt modelId="{9509672C-BB77-4954-8724-35AC2E8F7D52}" type="pres">
      <dgm:prSet presAssocID="{17809214-B6D3-406E-8B07-C794902A8653}" presName="parent_text_1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A8650A8C-2CD0-4530-87E3-36E0123B73F5}" type="pres">
      <dgm:prSet presAssocID="{17809214-B6D3-406E-8B07-C794902A8653}" presName="image_accent_1" presStyleCnt="0"/>
      <dgm:spPr/>
    </dgm:pt>
    <dgm:pt modelId="{14F4CB58-50C4-41E1-9C81-F896DA68AFFA}" type="pres">
      <dgm:prSet presAssocID="{17809214-B6D3-406E-8B07-C794902A8653}" presName="imageAccentRepeatNode" presStyleLbl="alignNode1" presStyleIdx="0" presStyleCnt="6" custFlipVert="1" custFlipHor="1" custScaleX="14829" custScaleY="27178" custLinFactNeighborX="-71011" custLinFactNeighborY="-76742"/>
      <dgm:spPr/>
    </dgm:pt>
    <dgm:pt modelId="{32A76452-84C0-488F-A944-10B2A2C79241}" type="pres">
      <dgm:prSet presAssocID="{17809214-B6D3-406E-8B07-C794902A8653}" presName="accent_1" presStyleLbl="alignNode1" presStyleIdx="1" presStyleCnt="6" custLinFactX="-128762" custLinFactY="9071" custLinFactNeighborX="-200000" custLinFactNeighborY="100000"/>
      <dgm:spPr/>
    </dgm:pt>
    <dgm:pt modelId="{871013A4-AB27-482C-B7C8-D0DC00A38C69}" type="pres">
      <dgm:prSet presAssocID="{6CF39AD6-D040-4DE3-9B06-E102AFB23B97}" presName="image_1" presStyleCnt="0"/>
      <dgm:spPr/>
    </dgm:pt>
    <dgm:pt modelId="{35A2D50A-D433-4DCB-BCB2-F9D49270064B}" type="pres">
      <dgm:prSet presAssocID="{6CF39AD6-D040-4DE3-9B06-E102AFB23B97}" presName="imageRepeatNode" presStyleLbl="fgImgPlace1" presStyleIdx="0" presStyleCnt="3" custScaleX="115056" custScaleY="113808" custLinFactNeighborX="-46268" custLinFactNeighborY="-61224"/>
      <dgm:spPr/>
    </dgm:pt>
    <dgm:pt modelId="{63E91271-DAE6-4B72-957F-7A6A7AFC5985}" type="pres">
      <dgm:prSet presAssocID="{A6B77C4D-8091-470F-9D34-9DEE1765557C}" presName="parent_text_2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E5520170-6308-4BE1-B36A-79C9438F661C}" type="pres">
      <dgm:prSet presAssocID="{A6B77C4D-8091-470F-9D34-9DEE1765557C}" presName="image_accent_2" presStyleCnt="0"/>
      <dgm:spPr/>
    </dgm:pt>
    <dgm:pt modelId="{A256A7C1-EE79-4371-84F3-5CAA747840BE}" type="pres">
      <dgm:prSet presAssocID="{A6B77C4D-8091-470F-9D34-9DEE1765557C}" presName="imageAccentRepeatNode" presStyleLbl="alignNode1" presStyleIdx="2" presStyleCnt="6" custFlipVert="0" custFlipHor="0" custScaleX="17396" custScaleY="17400" custLinFactX="-60376" custLinFactNeighborX="-100000" custLinFactNeighborY="11763"/>
      <dgm:spPr/>
    </dgm:pt>
    <dgm:pt modelId="{39832D6B-F3A4-4030-8F3D-A591412FBCBC}" type="pres">
      <dgm:prSet presAssocID="{B03F4ED7-A608-4B68-9D41-343AB8AE9CDB}" presName="image_2" presStyleCnt="0"/>
      <dgm:spPr/>
    </dgm:pt>
    <dgm:pt modelId="{D6DD2885-5DD6-4CE8-9479-8EFA4FBD54EE}" type="pres">
      <dgm:prSet presAssocID="{B03F4ED7-A608-4B68-9D41-343AB8AE9CDB}" presName="imageRepeatNode" presStyleLbl="fgImgPlace1" presStyleIdx="1" presStyleCnt="3" custScaleX="15376" custScaleY="14472" custLinFactX="-83004" custLinFactNeighborX="-100000" custLinFactNeighborY="11554"/>
      <dgm:spPr/>
    </dgm:pt>
    <dgm:pt modelId="{46A0F116-6B64-45CB-885C-4313BC7160CF}" type="pres">
      <dgm:prSet presAssocID="{F983310C-D7A3-44E6-B15F-3C15FBBF317C}" presName="image_accent_3" presStyleCnt="0"/>
      <dgm:spPr/>
    </dgm:pt>
    <dgm:pt modelId="{ACACEA3A-6D08-4DE4-B6D7-A6103B76D9A6}" type="pres">
      <dgm:prSet presAssocID="{F983310C-D7A3-44E6-B15F-3C15FBBF317C}" presName="imageAccentRepeatNode" presStyleLbl="alignNode1" presStyleIdx="3" presStyleCnt="6" custFlipVert="1" custFlipHor="0" custScaleX="13573" custScaleY="13568" custLinFactX="-6264" custLinFactY="7050" custLinFactNeighborX="-100000" custLinFactNeighborY="100000"/>
      <dgm:spPr/>
    </dgm:pt>
    <dgm:pt modelId="{50CE6738-0575-4103-B2AB-354CBAE93E6F}" type="pres">
      <dgm:prSet presAssocID="{F983310C-D7A3-44E6-B15F-3C15FBBF317C}" presName="parent_text_3" presStyleLbl="revTx" presStyleIdx="2" presStyleCnt="3" custScaleX="84321" custScaleY="82441" custLinFactX="-62040" custLinFactNeighborX="-100000" custLinFactNeighborY="-18306">
        <dgm:presLayoutVars>
          <dgm:chMax val="0"/>
          <dgm:chPref val="0"/>
          <dgm:bulletEnabled val="1"/>
        </dgm:presLayoutVars>
      </dgm:prSet>
      <dgm:spPr/>
    </dgm:pt>
    <dgm:pt modelId="{8819BC68-0B46-4707-BA84-DFDB35114523}" type="pres">
      <dgm:prSet presAssocID="{F983310C-D7A3-44E6-B15F-3C15FBBF317C}" presName="accent_2" presStyleLbl="alignNode1" presStyleIdx="4" presStyleCnt="6" custScaleX="23260" custScaleY="20221" custLinFactX="-200000" custLinFactY="204515" custLinFactNeighborX="-272985" custLinFactNeighborY="300000"/>
      <dgm:spPr/>
    </dgm:pt>
    <dgm:pt modelId="{9D83E99D-6F28-479D-9EF8-57DCA4D34FD3}" type="pres">
      <dgm:prSet presAssocID="{F983310C-D7A3-44E6-B15F-3C15FBBF317C}" presName="accent_3" presStyleLbl="alignNode1" presStyleIdx="5" presStyleCnt="6" custFlipVert="1" custFlipHor="1" custScaleX="55183" custScaleY="55247" custLinFactX="-347276" custLinFactY="-73086" custLinFactNeighborX="-400000" custLinFactNeighborY="-100000"/>
      <dgm:spPr/>
    </dgm:pt>
    <dgm:pt modelId="{BD4CF313-E24B-4EAE-A0BC-2766FF4FA8EE}" type="pres">
      <dgm:prSet presAssocID="{FC226818-FC3D-48ED-B19C-EA9DEE503A76}" presName="image_3" presStyleCnt="0"/>
      <dgm:spPr/>
    </dgm:pt>
    <dgm:pt modelId="{65415D49-8958-4679-84D4-7E7B9C8CF8D5}" type="pres">
      <dgm:prSet presAssocID="{FC226818-FC3D-48ED-B19C-EA9DEE503A76}" presName="imageRepeatNode" presStyleLbl="fgImgPlace1" presStyleIdx="2" presStyleCnt="3" custScaleX="178447" custScaleY="182805" custLinFactNeighborX="60507" custLinFactNeighborY="26545"/>
      <dgm:spPr/>
    </dgm:pt>
  </dgm:ptLst>
  <dgm:cxnLst>
    <dgm:cxn modelId="{3B07E92D-0A99-42D6-950F-D29008266CA1}" type="presOf" srcId="{17809214-B6D3-406E-8B07-C794902A8653}" destId="{9509672C-BB77-4954-8724-35AC2E8F7D52}" srcOrd="0" destOrd="0" presId="urn:microsoft.com/office/officeart/2008/layout/BubblePictureList"/>
    <dgm:cxn modelId="{C45A0936-80A8-4D1E-A7D4-A7F0281627E0}" srcId="{BD1C9DAA-6210-4F6F-A9A4-42A9392B9F0F}" destId="{F983310C-D7A3-44E6-B15F-3C15FBBF317C}" srcOrd="2" destOrd="0" parTransId="{8210E392-96B9-4884-B570-0280B50F734B}" sibTransId="{FC226818-FC3D-48ED-B19C-EA9DEE503A76}"/>
    <dgm:cxn modelId="{18971C40-58A1-4235-9CEB-BF9625780CD3}" type="presOf" srcId="{6CF39AD6-D040-4DE3-9B06-E102AFB23B97}" destId="{35A2D50A-D433-4DCB-BCB2-F9D49270064B}" srcOrd="0" destOrd="0" presId="urn:microsoft.com/office/officeart/2008/layout/BubblePictureList"/>
    <dgm:cxn modelId="{42A29B49-0296-42D3-9A24-0402180409CB}" type="presOf" srcId="{FC226818-FC3D-48ED-B19C-EA9DEE503A76}" destId="{65415D49-8958-4679-84D4-7E7B9C8CF8D5}" srcOrd="0" destOrd="0" presId="urn:microsoft.com/office/officeart/2008/layout/BubblePictureList"/>
    <dgm:cxn modelId="{0A6A9B6A-3781-4D70-A344-B322590C6A83}" type="presOf" srcId="{F983310C-D7A3-44E6-B15F-3C15FBBF317C}" destId="{50CE6738-0575-4103-B2AB-354CBAE93E6F}" srcOrd="0" destOrd="0" presId="urn:microsoft.com/office/officeart/2008/layout/BubblePictureList"/>
    <dgm:cxn modelId="{3405B99B-8145-4D91-A09B-D0C9BCF96136}" type="presOf" srcId="{B03F4ED7-A608-4B68-9D41-343AB8AE9CDB}" destId="{D6DD2885-5DD6-4CE8-9479-8EFA4FBD54EE}" srcOrd="0" destOrd="0" presId="urn:microsoft.com/office/officeart/2008/layout/BubblePictureList"/>
    <dgm:cxn modelId="{9A0A79A3-5759-4525-9711-AEBD3FDCB60C}" srcId="{BD1C9DAA-6210-4F6F-A9A4-42A9392B9F0F}" destId="{A6B77C4D-8091-470F-9D34-9DEE1765557C}" srcOrd="1" destOrd="0" parTransId="{E9087D5B-1B15-4819-B843-D2015D7902D6}" sibTransId="{B03F4ED7-A608-4B68-9D41-343AB8AE9CDB}"/>
    <dgm:cxn modelId="{4C2201CF-B9FA-44F4-9DC6-76259AC6067D}" type="presOf" srcId="{BD1C9DAA-6210-4F6F-A9A4-42A9392B9F0F}" destId="{A056FCCD-EA2E-4478-82B0-A94C4E12FC64}" srcOrd="0" destOrd="0" presId="urn:microsoft.com/office/officeart/2008/layout/BubblePictureList"/>
    <dgm:cxn modelId="{B7636CDF-6EAB-488F-9FD3-141E3E9B08F0}" srcId="{BD1C9DAA-6210-4F6F-A9A4-42A9392B9F0F}" destId="{17809214-B6D3-406E-8B07-C794902A8653}" srcOrd="0" destOrd="0" parTransId="{5069D834-2DE0-47AD-9300-0B4C2B1797EC}" sibTransId="{6CF39AD6-D040-4DE3-9B06-E102AFB23B97}"/>
    <dgm:cxn modelId="{B45D42ED-87B4-41D7-B00A-8E17FB7AC8FD}" type="presOf" srcId="{A6B77C4D-8091-470F-9D34-9DEE1765557C}" destId="{63E91271-DAE6-4B72-957F-7A6A7AFC5985}" srcOrd="0" destOrd="0" presId="urn:microsoft.com/office/officeart/2008/layout/BubblePictureList"/>
    <dgm:cxn modelId="{4F8803E1-AC20-4642-8D36-A534D0BF726C}" type="presParOf" srcId="{A056FCCD-EA2E-4478-82B0-A94C4E12FC64}" destId="{9509672C-BB77-4954-8724-35AC2E8F7D52}" srcOrd="0" destOrd="0" presId="urn:microsoft.com/office/officeart/2008/layout/BubblePictureList"/>
    <dgm:cxn modelId="{429AC4BA-997E-4EF7-8511-1A82C120B7FE}" type="presParOf" srcId="{A056FCCD-EA2E-4478-82B0-A94C4E12FC64}" destId="{A8650A8C-2CD0-4530-87E3-36E0123B73F5}" srcOrd="1" destOrd="0" presId="urn:microsoft.com/office/officeart/2008/layout/BubblePictureList"/>
    <dgm:cxn modelId="{B6BB7F14-A258-49C2-881E-ABD3D319856B}" type="presParOf" srcId="{A8650A8C-2CD0-4530-87E3-36E0123B73F5}" destId="{14F4CB58-50C4-41E1-9C81-F896DA68AFFA}" srcOrd="0" destOrd="0" presId="urn:microsoft.com/office/officeart/2008/layout/BubblePictureList"/>
    <dgm:cxn modelId="{4D187F9E-BC6B-4A5A-999E-FED01DF0AB96}" type="presParOf" srcId="{A056FCCD-EA2E-4478-82B0-A94C4E12FC64}" destId="{32A76452-84C0-488F-A944-10B2A2C79241}" srcOrd="2" destOrd="0" presId="urn:microsoft.com/office/officeart/2008/layout/BubblePictureList"/>
    <dgm:cxn modelId="{9A97D277-7D12-4CCA-87E7-1C5D4DC34A81}" type="presParOf" srcId="{A056FCCD-EA2E-4478-82B0-A94C4E12FC64}" destId="{871013A4-AB27-482C-B7C8-D0DC00A38C69}" srcOrd="3" destOrd="0" presId="urn:microsoft.com/office/officeart/2008/layout/BubblePictureList"/>
    <dgm:cxn modelId="{D9A06490-96B1-45DC-85D4-E297E979DA61}" type="presParOf" srcId="{871013A4-AB27-482C-B7C8-D0DC00A38C69}" destId="{35A2D50A-D433-4DCB-BCB2-F9D49270064B}" srcOrd="0" destOrd="0" presId="urn:microsoft.com/office/officeart/2008/layout/BubblePictureList"/>
    <dgm:cxn modelId="{E0517432-8490-4D9C-9566-2DF4FEA8B7ED}" type="presParOf" srcId="{A056FCCD-EA2E-4478-82B0-A94C4E12FC64}" destId="{63E91271-DAE6-4B72-957F-7A6A7AFC5985}" srcOrd="4" destOrd="0" presId="urn:microsoft.com/office/officeart/2008/layout/BubblePictureList"/>
    <dgm:cxn modelId="{72D076DD-6462-4809-B039-D5176E85EE4A}" type="presParOf" srcId="{A056FCCD-EA2E-4478-82B0-A94C4E12FC64}" destId="{E5520170-6308-4BE1-B36A-79C9438F661C}" srcOrd="5" destOrd="0" presId="urn:microsoft.com/office/officeart/2008/layout/BubblePictureList"/>
    <dgm:cxn modelId="{F3430827-94B9-4D7F-A9CC-EAEF5FEEED75}" type="presParOf" srcId="{E5520170-6308-4BE1-B36A-79C9438F661C}" destId="{A256A7C1-EE79-4371-84F3-5CAA747840BE}" srcOrd="0" destOrd="0" presId="urn:microsoft.com/office/officeart/2008/layout/BubblePictureList"/>
    <dgm:cxn modelId="{5B5761AC-5C99-4BB5-B2F7-890A8ED63EC4}" type="presParOf" srcId="{A056FCCD-EA2E-4478-82B0-A94C4E12FC64}" destId="{39832D6B-F3A4-4030-8F3D-A591412FBCBC}" srcOrd="6" destOrd="0" presId="urn:microsoft.com/office/officeart/2008/layout/BubblePictureList"/>
    <dgm:cxn modelId="{F0FE2C1D-41B2-4310-B33E-E1C56D37B195}" type="presParOf" srcId="{39832D6B-F3A4-4030-8F3D-A591412FBCBC}" destId="{D6DD2885-5DD6-4CE8-9479-8EFA4FBD54EE}" srcOrd="0" destOrd="0" presId="urn:microsoft.com/office/officeart/2008/layout/BubblePictureList"/>
    <dgm:cxn modelId="{B02291AE-987A-47CB-A70B-11E99392A184}" type="presParOf" srcId="{A056FCCD-EA2E-4478-82B0-A94C4E12FC64}" destId="{46A0F116-6B64-45CB-885C-4313BC7160CF}" srcOrd="7" destOrd="0" presId="urn:microsoft.com/office/officeart/2008/layout/BubblePictureList"/>
    <dgm:cxn modelId="{4F5E4072-8704-42C0-80F4-7F784F3E5B25}" type="presParOf" srcId="{46A0F116-6B64-45CB-885C-4313BC7160CF}" destId="{ACACEA3A-6D08-4DE4-B6D7-A6103B76D9A6}" srcOrd="0" destOrd="0" presId="urn:microsoft.com/office/officeart/2008/layout/BubblePictureList"/>
    <dgm:cxn modelId="{F6661077-BF23-4A16-AF4D-5EB538B53A98}" type="presParOf" srcId="{A056FCCD-EA2E-4478-82B0-A94C4E12FC64}" destId="{50CE6738-0575-4103-B2AB-354CBAE93E6F}" srcOrd="8" destOrd="0" presId="urn:microsoft.com/office/officeart/2008/layout/BubblePictureList"/>
    <dgm:cxn modelId="{F1143AB5-1635-4D93-8301-B8C4B156960F}" type="presParOf" srcId="{A056FCCD-EA2E-4478-82B0-A94C4E12FC64}" destId="{8819BC68-0B46-4707-BA84-DFDB35114523}" srcOrd="9" destOrd="0" presId="urn:microsoft.com/office/officeart/2008/layout/BubblePictureList"/>
    <dgm:cxn modelId="{04461BCD-5879-45AF-971B-E9020A60D152}" type="presParOf" srcId="{A056FCCD-EA2E-4478-82B0-A94C4E12FC64}" destId="{9D83E99D-6F28-479D-9EF8-57DCA4D34FD3}" srcOrd="10" destOrd="0" presId="urn:microsoft.com/office/officeart/2008/layout/BubblePictureList"/>
    <dgm:cxn modelId="{B4002A56-D1AB-4141-B2FF-EB5B51C1A064}" type="presParOf" srcId="{A056FCCD-EA2E-4478-82B0-A94C4E12FC64}" destId="{BD4CF313-E24B-4EAE-A0BC-2766FF4FA8EE}" srcOrd="11" destOrd="0" presId="urn:microsoft.com/office/officeart/2008/layout/BubblePictureList"/>
    <dgm:cxn modelId="{4BFF5E24-7DA9-459F-AB86-A160E067F22F}" type="presParOf" srcId="{BD4CF313-E24B-4EAE-A0BC-2766FF4FA8EE}" destId="{65415D49-8958-4679-84D4-7E7B9C8CF8D5}" srcOrd="0" destOrd="0" presId="urn:microsoft.com/office/officeart/2008/layout/BubblePictureList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BD1C9DAA-6210-4F6F-A9A4-42A9392B9F0F}" type="doc">
      <dgm:prSet loTypeId="urn:microsoft.com/office/officeart/2008/layout/BubblePictureLis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17809214-B6D3-406E-8B07-C794902A8653}">
      <dgm:prSet phldrT="[Text]"/>
      <dgm:spPr/>
      <dgm:t>
        <a:bodyPr/>
        <a:lstStyle/>
        <a:p>
          <a:r>
            <a:rPr lang="en-GB" dirty="0"/>
            <a:t>.</a:t>
          </a:r>
        </a:p>
      </dgm:t>
    </dgm:pt>
    <dgm:pt modelId="{5069D834-2DE0-47AD-9300-0B4C2B1797EC}" type="parTrans" cxnId="{B7636CDF-6EAB-488F-9FD3-141E3E9B08F0}">
      <dgm:prSet/>
      <dgm:spPr/>
      <dgm:t>
        <a:bodyPr/>
        <a:lstStyle/>
        <a:p>
          <a:endParaRPr lang="en-GB"/>
        </a:p>
      </dgm:t>
    </dgm:pt>
    <dgm:pt modelId="{6CF39AD6-D040-4DE3-9B06-E102AFB23B97}" type="sibTrans" cxnId="{B7636CDF-6EAB-488F-9FD3-141E3E9B08F0}">
      <dgm:prSet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</dgm:spPr>
      <dgm:t>
        <a:bodyPr/>
        <a:lstStyle/>
        <a:p>
          <a:endParaRPr lang="en-GB"/>
        </a:p>
      </dgm:t>
    </dgm:pt>
    <dgm:pt modelId="{A6B77C4D-8091-470F-9D34-9DEE1765557C}">
      <dgm:prSet phldrT="[Text]"/>
      <dgm:spPr/>
      <dgm:t>
        <a:bodyPr/>
        <a:lstStyle/>
        <a:p>
          <a:endParaRPr lang="en-GB" dirty="0"/>
        </a:p>
      </dgm:t>
    </dgm:pt>
    <dgm:pt modelId="{E9087D5B-1B15-4819-B843-D2015D7902D6}" type="parTrans" cxnId="{9A0A79A3-5759-4525-9711-AEBD3FDCB60C}">
      <dgm:prSet/>
      <dgm:spPr/>
      <dgm:t>
        <a:bodyPr/>
        <a:lstStyle/>
        <a:p>
          <a:endParaRPr lang="en-GB"/>
        </a:p>
      </dgm:t>
    </dgm:pt>
    <dgm:pt modelId="{B03F4ED7-A608-4B68-9D41-343AB8AE9CDB}" type="sibTrans" cxnId="{9A0A79A3-5759-4525-9711-AEBD3FDCB60C}">
      <dgm:prSet/>
      <dgm:spPr/>
      <dgm:t>
        <a:bodyPr/>
        <a:lstStyle/>
        <a:p>
          <a:endParaRPr lang="en-GB"/>
        </a:p>
      </dgm:t>
    </dgm:pt>
    <dgm:pt modelId="{F983310C-D7A3-44E6-B15F-3C15FBBF317C}">
      <dgm:prSet phldrT="[Text]"/>
      <dgm:spPr/>
      <dgm:t>
        <a:bodyPr/>
        <a:lstStyle/>
        <a:p>
          <a:endParaRPr lang="en-GB" dirty="0"/>
        </a:p>
      </dgm:t>
    </dgm:pt>
    <dgm:pt modelId="{8210E392-96B9-4884-B570-0280B50F734B}" type="parTrans" cxnId="{C45A0936-80A8-4D1E-A7D4-A7F0281627E0}">
      <dgm:prSet/>
      <dgm:spPr/>
      <dgm:t>
        <a:bodyPr/>
        <a:lstStyle/>
        <a:p>
          <a:endParaRPr lang="en-GB"/>
        </a:p>
      </dgm:t>
    </dgm:pt>
    <dgm:pt modelId="{FC226818-FC3D-48ED-B19C-EA9DEE503A76}" type="sibTrans" cxnId="{C45A0936-80A8-4D1E-A7D4-A7F0281627E0}">
      <dgm:prSet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6000" r="-16000"/>
          </a:stretch>
        </a:blipFill>
      </dgm:spPr>
      <dgm:t>
        <a:bodyPr/>
        <a:lstStyle/>
        <a:p>
          <a:endParaRPr lang="en-GB"/>
        </a:p>
      </dgm:t>
    </dgm:pt>
    <dgm:pt modelId="{A056FCCD-EA2E-4478-82B0-A94C4E12FC64}" type="pres">
      <dgm:prSet presAssocID="{BD1C9DAA-6210-4F6F-A9A4-42A9392B9F0F}" presName="Name0" presStyleCnt="0">
        <dgm:presLayoutVars>
          <dgm:chMax val="8"/>
          <dgm:chPref val="8"/>
          <dgm:dir/>
        </dgm:presLayoutVars>
      </dgm:prSet>
      <dgm:spPr/>
    </dgm:pt>
    <dgm:pt modelId="{9509672C-BB77-4954-8724-35AC2E8F7D52}" type="pres">
      <dgm:prSet presAssocID="{17809214-B6D3-406E-8B07-C794902A8653}" presName="parent_text_1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A8650A8C-2CD0-4530-87E3-36E0123B73F5}" type="pres">
      <dgm:prSet presAssocID="{17809214-B6D3-406E-8B07-C794902A8653}" presName="image_accent_1" presStyleCnt="0"/>
      <dgm:spPr/>
    </dgm:pt>
    <dgm:pt modelId="{14F4CB58-50C4-41E1-9C81-F896DA68AFFA}" type="pres">
      <dgm:prSet presAssocID="{17809214-B6D3-406E-8B07-C794902A8653}" presName="imageAccentRepeatNode" presStyleLbl="alignNode1" presStyleIdx="0" presStyleCnt="6" custFlipVert="1" custFlipHor="1" custScaleX="14829" custScaleY="27178" custLinFactNeighborX="-71011" custLinFactNeighborY="-76742"/>
      <dgm:spPr/>
    </dgm:pt>
    <dgm:pt modelId="{32A76452-84C0-488F-A944-10B2A2C79241}" type="pres">
      <dgm:prSet presAssocID="{17809214-B6D3-406E-8B07-C794902A8653}" presName="accent_1" presStyleLbl="alignNode1" presStyleIdx="1" presStyleCnt="6" custLinFactX="-128762" custLinFactY="9071" custLinFactNeighborX="-200000" custLinFactNeighborY="100000"/>
      <dgm:spPr/>
    </dgm:pt>
    <dgm:pt modelId="{871013A4-AB27-482C-B7C8-D0DC00A38C69}" type="pres">
      <dgm:prSet presAssocID="{6CF39AD6-D040-4DE3-9B06-E102AFB23B97}" presName="image_1" presStyleCnt="0"/>
      <dgm:spPr/>
    </dgm:pt>
    <dgm:pt modelId="{35A2D50A-D433-4DCB-BCB2-F9D49270064B}" type="pres">
      <dgm:prSet presAssocID="{6CF39AD6-D040-4DE3-9B06-E102AFB23B97}" presName="imageRepeatNode" presStyleLbl="fgImgPlace1" presStyleIdx="0" presStyleCnt="3" custScaleX="115056" custScaleY="113808" custLinFactNeighborX="-46268" custLinFactNeighborY="-61224"/>
      <dgm:spPr/>
    </dgm:pt>
    <dgm:pt modelId="{63E91271-DAE6-4B72-957F-7A6A7AFC5985}" type="pres">
      <dgm:prSet presAssocID="{A6B77C4D-8091-470F-9D34-9DEE1765557C}" presName="parent_text_2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E5520170-6308-4BE1-B36A-79C9438F661C}" type="pres">
      <dgm:prSet presAssocID="{A6B77C4D-8091-470F-9D34-9DEE1765557C}" presName="image_accent_2" presStyleCnt="0"/>
      <dgm:spPr/>
    </dgm:pt>
    <dgm:pt modelId="{A256A7C1-EE79-4371-84F3-5CAA747840BE}" type="pres">
      <dgm:prSet presAssocID="{A6B77C4D-8091-470F-9D34-9DEE1765557C}" presName="imageAccentRepeatNode" presStyleLbl="alignNode1" presStyleIdx="2" presStyleCnt="6" custFlipVert="0" custFlipHor="0" custScaleX="17396" custScaleY="17400" custLinFactX="-60376" custLinFactNeighborX="-100000" custLinFactNeighborY="11763"/>
      <dgm:spPr/>
    </dgm:pt>
    <dgm:pt modelId="{39832D6B-F3A4-4030-8F3D-A591412FBCBC}" type="pres">
      <dgm:prSet presAssocID="{B03F4ED7-A608-4B68-9D41-343AB8AE9CDB}" presName="image_2" presStyleCnt="0"/>
      <dgm:spPr/>
    </dgm:pt>
    <dgm:pt modelId="{D6DD2885-5DD6-4CE8-9479-8EFA4FBD54EE}" type="pres">
      <dgm:prSet presAssocID="{B03F4ED7-A608-4B68-9D41-343AB8AE9CDB}" presName="imageRepeatNode" presStyleLbl="fgImgPlace1" presStyleIdx="1" presStyleCnt="3" custScaleX="15376" custScaleY="14472" custLinFactX="-83004" custLinFactNeighborX="-100000" custLinFactNeighborY="11554"/>
      <dgm:spPr/>
    </dgm:pt>
    <dgm:pt modelId="{46A0F116-6B64-45CB-885C-4313BC7160CF}" type="pres">
      <dgm:prSet presAssocID="{F983310C-D7A3-44E6-B15F-3C15FBBF317C}" presName="image_accent_3" presStyleCnt="0"/>
      <dgm:spPr/>
    </dgm:pt>
    <dgm:pt modelId="{ACACEA3A-6D08-4DE4-B6D7-A6103B76D9A6}" type="pres">
      <dgm:prSet presAssocID="{F983310C-D7A3-44E6-B15F-3C15FBBF317C}" presName="imageAccentRepeatNode" presStyleLbl="alignNode1" presStyleIdx="3" presStyleCnt="6" custFlipVert="1" custFlipHor="0" custScaleX="13573" custScaleY="13568" custLinFactX="-6264" custLinFactY="7050" custLinFactNeighborX="-100000" custLinFactNeighborY="100000"/>
      <dgm:spPr/>
    </dgm:pt>
    <dgm:pt modelId="{50CE6738-0575-4103-B2AB-354CBAE93E6F}" type="pres">
      <dgm:prSet presAssocID="{F983310C-D7A3-44E6-B15F-3C15FBBF317C}" presName="parent_text_3" presStyleLbl="revTx" presStyleIdx="2" presStyleCnt="3" custScaleX="84321" custScaleY="82441" custLinFactX="-62040" custLinFactNeighborX="-100000" custLinFactNeighborY="-18306">
        <dgm:presLayoutVars>
          <dgm:chMax val="0"/>
          <dgm:chPref val="0"/>
          <dgm:bulletEnabled val="1"/>
        </dgm:presLayoutVars>
      </dgm:prSet>
      <dgm:spPr/>
    </dgm:pt>
    <dgm:pt modelId="{8819BC68-0B46-4707-BA84-DFDB35114523}" type="pres">
      <dgm:prSet presAssocID="{F983310C-D7A3-44E6-B15F-3C15FBBF317C}" presName="accent_2" presStyleLbl="alignNode1" presStyleIdx="4" presStyleCnt="6" custScaleX="23260" custScaleY="20221" custLinFactX="-200000" custLinFactY="204515" custLinFactNeighborX="-272985" custLinFactNeighborY="300000"/>
      <dgm:spPr/>
    </dgm:pt>
    <dgm:pt modelId="{9D83E99D-6F28-479D-9EF8-57DCA4D34FD3}" type="pres">
      <dgm:prSet presAssocID="{F983310C-D7A3-44E6-B15F-3C15FBBF317C}" presName="accent_3" presStyleLbl="alignNode1" presStyleIdx="5" presStyleCnt="6" custFlipVert="1" custFlipHor="1" custScaleX="55183" custScaleY="55247" custLinFactX="-347276" custLinFactY="-73086" custLinFactNeighborX="-400000" custLinFactNeighborY="-100000"/>
      <dgm:spPr/>
    </dgm:pt>
    <dgm:pt modelId="{BD4CF313-E24B-4EAE-A0BC-2766FF4FA8EE}" type="pres">
      <dgm:prSet presAssocID="{FC226818-FC3D-48ED-B19C-EA9DEE503A76}" presName="image_3" presStyleCnt="0"/>
      <dgm:spPr/>
    </dgm:pt>
    <dgm:pt modelId="{65415D49-8958-4679-84D4-7E7B9C8CF8D5}" type="pres">
      <dgm:prSet presAssocID="{FC226818-FC3D-48ED-B19C-EA9DEE503A76}" presName="imageRepeatNode" presStyleLbl="fgImgPlace1" presStyleIdx="2" presStyleCnt="3" custScaleX="178447" custScaleY="182805" custLinFactNeighborX="60507" custLinFactNeighborY="26545"/>
      <dgm:spPr/>
    </dgm:pt>
  </dgm:ptLst>
  <dgm:cxnLst>
    <dgm:cxn modelId="{3B07E92D-0A99-42D6-950F-D29008266CA1}" type="presOf" srcId="{17809214-B6D3-406E-8B07-C794902A8653}" destId="{9509672C-BB77-4954-8724-35AC2E8F7D52}" srcOrd="0" destOrd="0" presId="urn:microsoft.com/office/officeart/2008/layout/BubblePictureList"/>
    <dgm:cxn modelId="{C45A0936-80A8-4D1E-A7D4-A7F0281627E0}" srcId="{BD1C9DAA-6210-4F6F-A9A4-42A9392B9F0F}" destId="{F983310C-D7A3-44E6-B15F-3C15FBBF317C}" srcOrd="2" destOrd="0" parTransId="{8210E392-96B9-4884-B570-0280B50F734B}" sibTransId="{FC226818-FC3D-48ED-B19C-EA9DEE503A76}"/>
    <dgm:cxn modelId="{18971C40-58A1-4235-9CEB-BF9625780CD3}" type="presOf" srcId="{6CF39AD6-D040-4DE3-9B06-E102AFB23B97}" destId="{35A2D50A-D433-4DCB-BCB2-F9D49270064B}" srcOrd="0" destOrd="0" presId="urn:microsoft.com/office/officeart/2008/layout/BubblePictureList"/>
    <dgm:cxn modelId="{42A29B49-0296-42D3-9A24-0402180409CB}" type="presOf" srcId="{FC226818-FC3D-48ED-B19C-EA9DEE503A76}" destId="{65415D49-8958-4679-84D4-7E7B9C8CF8D5}" srcOrd="0" destOrd="0" presId="urn:microsoft.com/office/officeart/2008/layout/BubblePictureList"/>
    <dgm:cxn modelId="{0A6A9B6A-3781-4D70-A344-B322590C6A83}" type="presOf" srcId="{F983310C-D7A3-44E6-B15F-3C15FBBF317C}" destId="{50CE6738-0575-4103-B2AB-354CBAE93E6F}" srcOrd="0" destOrd="0" presId="urn:microsoft.com/office/officeart/2008/layout/BubblePictureList"/>
    <dgm:cxn modelId="{3405B99B-8145-4D91-A09B-D0C9BCF96136}" type="presOf" srcId="{B03F4ED7-A608-4B68-9D41-343AB8AE9CDB}" destId="{D6DD2885-5DD6-4CE8-9479-8EFA4FBD54EE}" srcOrd="0" destOrd="0" presId="urn:microsoft.com/office/officeart/2008/layout/BubblePictureList"/>
    <dgm:cxn modelId="{9A0A79A3-5759-4525-9711-AEBD3FDCB60C}" srcId="{BD1C9DAA-6210-4F6F-A9A4-42A9392B9F0F}" destId="{A6B77C4D-8091-470F-9D34-9DEE1765557C}" srcOrd="1" destOrd="0" parTransId="{E9087D5B-1B15-4819-B843-D2015D7902D6}" sibTransId="{B03F4ED7-A608-4B68-9D41-343AB8AE9CDB}"/>
    <dgm:cxn modelId="{4C2201CF-B9FA-44F4-9DC6-76259AC6067D}" type="presOf" srcId="{BD1C9DAA-6210-4F6F-A9A4-42A9392B9F0F}" destId="{A056FCCD-EA2E-4478-82B0-A94C4E12FC64}" srcOrd="0" destOrd="0" presId="urn:microsoft.com/office/officeart/2008/layout/BubblePictureList"/>
    <dgm:cxn modelId="{B7636CDF-6EAB-488F-9FD3-141E3E9B08F0}" srcId="{BD1C9DAA-6210-4F6F-A9A4-42A9392B9F0F}" destId="{17809214-B6D3-406E-8B07-C794902A8653}" srcOrd="0" destOrd="0" parTransId="{5069D834-2DE0-47AD-9300-0B4C2B1797EC}" sibTransId="{6CF39AD6-D040-4DE3-9B06-E102AFB23B97}"/>
    <dgm:cxn modelId="{B45D42ED-87B4-41D7-B00A-8E17FB7AC8FD}" type="presOf" srcId="{A6B77C4D-8091-470F-9D34-9DEE1765557C}" destId="{63E91271-DAE6-4B72-957F-7A6A7AFC5985}" srcOrd="0" destOrd="0" presId="urn:microsoft.com/office/officeart/2008/layout/BubblePictureList"/>
    <dgm:cxn modelId="{4F8803E1-AC20-4642-8D36-A534D0BF726C}" type="presParOf" srcId="{A056FCCD-EA2E-4478-82B0-A94C4E12FC64}" destId="{9509672C-BB77-4954-8724-35AC2E8F7D52}" srcOrd="0" destOrd="0" presId="urn:microsoft.com/office/officeart/2008/layout/BubblePictureList"/>
    <dgm:cxn modelId="{429AC4BA-997E-4EF7-8511-1A82C120B7FE}" type="presParOf" srcId="{A056FCCD-EA2E-4478-82B0-A94C4E12FC64}" destId="{A8650A8C-2CD0-4530-87E3-36E0123B73F5}" srcOrd="1" destOrd="0" presId="urn:microsoft.com/office/officeart/2008/layout/BubblePictureList"/>
    <dgm:cxn modelId="{B6BB7F14-A258-49C2-881E-ABD3D319856B}" type="presParOf" srcId="{A8650A8C-2CD0-4530-87E3-36E0123B73F5}" destId="{14F4CB58-50C4-41E1-9C81-F896DA68AFFA}" srcOrd="0" destOrd="0" presId="urn:microsoft.com/office/officeart/2008/layout/BubblePictureList"/>
    <dgm:cxn modelId="{4D187F9E-BC6B-4A5A-999E-FED01DF0AB96}" type="presParOf" srcId="{A056FCCD-EA2E-4478-82B0-A94C4E12FC64}" destId="{32A76452-84C0-488F-A944-10B2A2C79241}" srcOrd="2" destOrd="0" presId="urn:microsoft.com/office/officeart/2008/layout/BubblePictureList"/>
    <dgm:cxn modelId="{9A97D277-7D12-4CCA-87E7-1C5D4DC34A81}" type="presParOf" srcId="{A056FCCD-EA2E-4478-82B0-A94C4E12FC64}" destId="{871013A4-AB27-482C-B7C8-D0DC00A38C69}" srcOrd="3" destOrd="0" presId="urn:microsoft.com/office/officeart/2008/layout/BubblePictureList"/>
    <dgm:cxn modelId="{D9A06490-96B1-45DC-85D4-E297E979DA61}" type="presParOf" srcId="{871013A4-AB27-482C-B7C8-D0DC00A38C69}" destId="{35A2D50A-D433-4DCB-BCB2-F9D49270064B}" srcOrd="0" destOrd="0" presId="urn:microsoft.com/office/officeart/2008/layout/BubblePictureList"/>
    <dgm:cxn modelId="{E0517432-8490-4D9C-9566-2DF4FEA8B7ED}" type="presParOf" srcId="{A056FCCD-EA2E-4478-82B0-A94C4E12FC64}" destId="{63E91271-DAE6-4B72-957F-7A6A7AFC5985}" srcOrd="4" destOrd="0" presId="urn:microsoft.com/office/officeart/2008/layout/BubblePictureList"/>
    <dgm:cxn modelId="{72D076DD-6462-4809-B039-D5176E85EE4A}" type="presParOf" srcId="{A056FCCD-EA2E-4478-82B0-A94C4E12FC64}" destId="{E5520170-6308-4BE1-B36A-79C9438F661C}" srcOrd="5" destOrd="0" presId="urn:microsoft.com/office/officeart/2008/layout/BubblePictureList"/>
    <dgm:cxn modelId="{F3430827-94B9-4D7F-A9CC-EAEF5FEEED75}" type="presParOf" srcId="{E5520170-6308-4BE1-B36A-79C9438F661C}" destId="{A256A7C1-EE79-4371-84F3-5CAA747840BE}" srcOrd="0" destOrd="0" presId="urn:microsoft.com/office/officeart/2008/layout/BubblePictureList"/>
    <dgm:cxn modelId="{5B5761AC-5C99-4BB5-B2F7-890A8ED63EC4}" type="presParOf" srcId="{A056FCCD-EA2E-4478-82B0-A94C4E12FC64}" destId="{39832D6B-F3A4-4030-8F3D-A591412FBCBC}" srcOrd="6" destOrd="0" presId="urn:microsoft.com/office/officeart/2008/layout/BubblePictureList"/>
    <dgm:cxn modelId="{F0FE2C1D-41B2-4310-B33E-E1C56D37B195}" type="presParOf" srcId="{39832D6B-F3A4-4030-8F3D-A591412FBCBC}" destId="{D6DD2885-5DD6-4CE8-9479-8EFA4FBD54EE}" srcOrd="0" destOrd="0" presId="urn:microsoft.com/office/officeart/2008/layout/BubblePictureList"/>
    <dgm:cxn modelId="{B02291AE-987A-47CB-A70B-11E99392A184}" type="presParOf" srcId="{A056FCCD-EA2E-4478-82B0-A94C4E12FC64}" destId="{46A0F116-6B64-45CB-885C-4313BC7160CF}" srcOrd="7" destOrd="0" presId="urn:microsoft.com/office/officeart/2008/layout/BubblePictureList"/>
    <dgm:cxn modelId="{4F5E4072-8704-42C0-80F4-7F784F3E5B25}" type="presParOf" srcId="{46A0F116-6B64-45CB-885C-4313BC7160CF}" destId="{ACACEA3A-6D08-4DE4-B6D7-A6103B76D9A6}" srcOrd="0" destOrd="0" presId="urn:microsoft.com/office/officeart/2008/layout/BubblePictureList"/>
    <dgm:cxn modelId="{F6661077-BF23-4A16-AF4D-5EB538B53A98}" type="presParOf" srcId="{A056FCCD-EA2E-4478-82B0-A94C4E12FC64}" destId="{50CE6738-0575-4103-B2AB-354CBAE93E6F}" srcOrd="8" destOrd="0" presId="urn:microsoft.com/office/officeart/2008/layout/BubblePictureList"/>
    <dgm:cxn modelId="{F1143AB5-1635-4D93-8301-B8C4B156960F}" type="presParOf" srcId="{A056FCCD-EA2E-4478-82B0-A94C4E12FC64}" destId="{8819BC68-0B46-4707-BA84-DFDB35114523}" srcOrd="9" destOrd="0" presId="urn:microsoft.com/office/officeart/2008/layout/BubblePictureList"/>
    <dgm:cxn modelId="{04461BCD-5879-45AF-971B-E9020A60D152}" type="presParOf" srcId="{A056FCCD-EA2E-4478-82B0-A94C4E12FC64}" destId="{9D83E99D-6F28-479D-9EF8-57DCA4D34FD3}" srcOrd="10" destOrd="0" presId="urn:microsoft.com/office/officeart/2008/layout/BubblePictureList"/>
    <dgm:cxn modelId="{B4002A56-D1AB-4141-B2FF-EB5B51C1A064}" type="presParOf" srcId="{A056FCCD-EA2E-4478-82B0-A94C4E12FC64}" destId="{BD4CF313-E24B-4EAE-A0BC-2766FF4FA8EE}" srcOrd="11" destOrd="0" presId="urn:microsoft.com/office/officeart/2008/layout/BubblePictureList"/>
    <dgm:cxn modelId="{4BFF5E24-7DA9-459F-AB86-A160E067F22F}" type="presParOf" srcId="{BD4CF313-E24B-4EAE-A0BC-2766FF4FA8EE}" destId="{65415D49-8958-4679-84D4-7E7B9C8CF8D5}" srcOrd="0" destOrd="0" presId="urn:microsoft.com/office/officeart/2008/layout/BubblePictur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9487CC1D-F057-43BB-805A-A5C5B004C375}" type="doc">
      <dgm:prSet loTypeId="urn:microsoft.com/office/officeart/2005/8/layout/hierarchy3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GB"/>
        </a:p>
      </dgm:t>
    </dgm:pt>
    <dgm:pt modelId="{E2CE9094-DD67-40E3-8E05-DBCFED1F1018}">
      <dgm:prSet phldrT="[Text]"/>
      <dgm:spPr/>
      <dgm:t>
        <a:bodyPr/>
        <a:lstStyle/>
        <a:p>
          <a:r>
            <a:rPr lang="en-GB" dirty="0" err="1"/>
            <a:t>Adatok</a:t>
          </a:r>
          <a:r>
            <a:rPr lang="en-GB" dirty="0"/>
            <a:t> </a:t>
          </a:r>
          <a:r>
            <a:rPr lang="en-GB" dirty="0" err="1"/>
            <a:t>modositasa</a:t>
          </a:r>
          <a:endParaRPr lang="en-GB" dirty="0"/>
        </a:p>
      </dgm:t>
    </dgm:pt>
    <dgm:pt modelId="{B3525471-E2C4-4F71-8D46-4AB7C1F307C9}" type="parTrans" cxnId="{72766F16-93F7-4530-9801-24D8F2C464EA}">
      <dgm:prSet/>
      <dgm:spPr/>
      <dgm:t>
        <a:bodyPr/>
        <a:lstStyle/>
        <a:p>
          <a:endParaRPr lang="en-GB"/>
        </a:p>
      </dgm:t>
    </dgm:pt>
    <dgm:pt modelId="{0146E21A-4044-46A2-9157-DB8ADE1ABB66}" type="sibTrans" cxnId="{72766F16-93F7-4530-9801-24D8F2C464EA}">
      <dgm:prSet/>
      <dgm:spPr/>
      <dgm:t>
        <a:bodyPr/>
        <a:lstStyle/>
        <a:p>
          <a:endParaRPr lang="en-GB"/>
        </a:p>
      </dgm:t>
    </dgm:pt>
    <dgm:pt modelId="{07F827F3-D216-4F90-9D37-93A90A76B4B5}">
      <dgm:prSet phldrT="[Text]"/>
      <dgm:spPr/>
      <dgm:t>
        <a:bodyPr/>
        <a:lstStyle/>
        <a:p>
          <a:r>
            <a:rPr lang="en-GB" dirty="0" err="1"/>
            <a:t>Kilepes</a:t>
          </a:r>
          <a:endParaRPr lang="en-GB" dirty="0"/>
        </a:p>
      </dgm:t>
    </dgm:pt>
    <dgm:pt modelId="{4B0C78B9-7F73-4A92-90DC-2A23121F2E02}" type="parTrans" cxnId="{6FA92F68-5B74-44BD-A57C-FE6975BDC10B}">
      <dgm:prSet/>
      <dgm:spPr/>
      <dgm:t>
        <a:bodyPr/>
        <a:lstStyle/>
        <a:p>
          <a:endParaRPr lang="en-GB"/>
        </a:p>
      </dgm:t>
    </dgm:pt>
    <dgm:pt modelId="{5A619071-08EB-4A56-88D6-20DED5CD31A9}" type="sibTrans" cxnId="{6FA92F68-5B74-44BD-A57C-FE6975BDC10B}">
      <dgm:prSet/>
      <dgm:spPr/>
      <dgm:t>
        <a:bodyPr/>
        <a:lstStyle/>
        <a:p>
          <a:endParaRPr lang="en-GB"/>
        </a:p>
      </dgm:t>
    </dgm:pt>
    <dgm:pt modelId="{6A5D7C11-FFAC-4E88-BB9F-7C9321741199}" type="pres">
      <dgm:prSet presAssocID="{9487CC1D-F057-43BB-805A-A5C5B004C375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D093A616-C3E4-4A87-9D70-A97587C4DB8A}" type="pres">
      <dgm:prSet presAssocID="{E2CE9094-DD67-40E3-8E05-DBCFED1F1018}" presName="root" presStyleCnt="0"/>
      <dgm:spPr/>
    </dgm:pt>
    <dgm:pt modelId="{74EA9553-C540-46FE-808C-64429DA25C4B}" type="pres">
      <dgm:prSet presAssocID="{E2CE9094-DD67-40E3-8E05-DBCFED1F1018}" presName="rootComposite" presStyleCnt="0"/>
      <dgm:spPr/>
    </dgm:pt>
    <dgm:pt modelId="{D54E8133-12EA-4D54-B5DB-DB290A1E357E}" type="pres">
      <dgm:prSet presAssocID="{E2CE9094-DD67-40E3-8E05-DBCFED1F1018}" presName="rootText" presStyleLbl="node1" presStyleIdx="0" presStyleCnt="2" custLinFactY="-73033" custLinFactNeighborX="96609" custLinFactNeighborY="-100000"/>
      <dgm:spPr/>
    </dgm:pt>
    <dgm:pt modelId="{05035BEA-12B9-4ADF-BEEE-CCDBD8313408}" type="pres">
      <dgm:prSet presAssocID="{E2CE9094-DD67-40E3-8E05-DBCFED1F1018}" presName="rootConnector" presStyleLbl="node1" presStyleIdx="0" presStyleCnt="2"/>
      <dgm:spPr/>
    </dgm:pt>
    <dgm:pt modelId="{BE0CC99D-5720-4E3C-82CB-C0FC74A11257}" type="pres">
      <dgm:prSet presAssocID="{E2CE9094-DD67-40E3-8E05-DBCFED1F1018}" presName="childShape" presStyleCnt="0"/>
      <dgm:spPr/>
    </dgm:pt>
    <dgm:pt modelId="{6E939911-6D18-4C2F-ABEE-54325A594AFD}" type="pres">
      <dgm:prSet presAssocID="{07F827F3-D216-4F90-9D37-93A90A76B4B5}" presName="root" presStyleCnt="0"/>
      <dgm:spPr/>
    </dgm:pt>
    <dgm:pt modelId="{9B854F68-DEC6-4F2C-9397-31517C5A8071}" type="pres">
      <dgm:prSet presAssocID="{07F827F3-D216-4F90-9D37-93A90A76B4B5}" presName="rootComposite" presStyleCnt="0"/>
      <dgm:spPr/>
    </dgm:pt>
    <dgm:pt modelId="{F291E7B8-811F-4047-997B-01B898E4B0CB}" type="pres">
      <dgm:prSet presAssocID="{07F827F3-D216-4F90-9D37-93A90A76B4B5}" presName="rootText" presStyleLbl="node1" presStyleIdx="1" presStyleCnt="2" custLinFactNeighborX="-30998" custLinFactNeighborY="-51755"/>
      <dgm:spPr/>
    </dgm:pt>
    <dgm:pt modelId="{B0FE5F7F-E29D-4A6D-A916-5153A475A47F}" type="pres">
      <dgm:prSet presAssocID="{07F827F3-D216-4F90-9D37-93A90A76B4B5}" presName="rootConnector" presStyleLbl="node1" presStyleIdx="1" presStyleCnt="2"/>
      <dgm:spPr/>
    </dgm:pt>
    <dgm:pt modelId="{AC350D70-94B4-4F7C-87FD-BDEEE42657A4}" type="pres">
      <dgm:prSet presAssocID="{07F827F3-D216-4F90-9D37-93A90A76B4B5}" presName="childShape" presStyleCnt="0"/>
      <dgm:spPr/>
    </dgm:pt>
  </dgm:ptLst>
  <dgm:cxnLst>
    <dgm:cxn modelId="{72766F16-93F7-4530-9801-24D8F2C464EA}" srcId="{9487CC1D-F057-43BB-805A-A5C5B004C375}" destId="{E2CE9094-DD67-40E3-8E05-DBCFED1F1018}" srcOrd="0" destOrd="0" parTransId="{B3525471-E2C4-4F71-8D46-4AB7C1F307C9}" sibTransId="{0146E21A-4044-46A2-9157-DB8ADE1ABB66}"/>
    <dgm:cxn modelId="{6FA92F68-5B74-44BD-A57C-FE6975BDC10B}" srcId="{9487CC1D-F057-43BB-805A-A5C5B004C375}" destId="{07F827F3-D216-4F90-9D37-93A90A76B4B5}" srcOrd="1" destOrd="0" parTransId="{4B0C78B9-7F73-4A92-90DC-2A23121F2E02}" sibTransId="{5A619071-08EB-4A56-88D6-20DED5CD31A9}"/>
    <dgm:cxn modelId="{3DF519A2-728E-4DB2-AC65-E64E11CFAC2C}" type="presOf" srcId="{E2CE9094-DD67-40E3-8E05-DBCFED1F1018}" destId="{05035BEA-12B9-4ADF-BEEE-CCDBD8313408}" srcOrd="1" destOrd="0" presId="urn:microsoft.com/office/officeart/2005/8/layout/hierarchy3"/>
    <dgm:cxn modelId="{6C5803A6-9ACE-43EA-B577-33426C47C726}" type="presOf" srcId="{07F827F3-D216-4F90-9D37-93A90A76B4B5}" destId="{F291E7B8-811F-4047-997B-01B898E4B0CB}" srcOrd="0" destOrd="0" presId="urn:microsoft.com/office/officeart/2005/8/layout/hierarchy3"/>
    <dgm:cxn modelId="{E25598B2-FD10-46AB-9924-6523512A2405}" type="presOf" srcId="{07F827F3-D216-4F90-9D37-93A90A76B4B5}" destId="{B0FE5F7F-E29D-4A6D-A916-5153A475A47F}" srcOrd="1" destOrd="0" presId="urn:microsoft.com/office/officeart/2005/8/layout/hierarchy3"/>
    <dgm:cxn modelId="{3387C3CE-930E-4A15-BDF6-F583135E8889}" type="presOf" srcId="{E2CE9094-DD67-40E3-8E05-DBCFED1F1018}" destId="{D54E8133-12EA-4D54-B5DB-DB290A1E357E}" srcOrd="0" destOrd="0" presId="urn:microsoft.com/office/officeart/2005/8/layout/hierarchy3"/>
    <dgm:cxn modelId="{67EFDFF0-D4E1-4404-8F28-1FFF3B0DD941}" type="presOf" srcId="{9487CC1D-F057-43BB-805A-A5C5B004C375}" destId="{6A5D7C11-FFAC-4E88-BB9F-7C9321741199}" srcOrd="0" destOrd="0" presId="urn:microsoft.com/office/officeart/2005/8/layout/hierarchy3"/>
    <dgm:cxn modelId="{CFAEA430-781D-4ECC-8850-2D866D1C3169}" type="presParOf" srcId="{6A5D7C11-FFAC-4E88-BB9F-7C9321741199}" destId="{D093A616-C3E4-4A87-9D70-A97587C4DB8A}" srcOrd="0" destOrd="0" presId="urn:microsoft.com/office/officeart/2005/8/layout/hierarchy3"/>
    <dgm:cxn modelId="{7092C7A8-90A7-46F3-BC5F-1CFFFFDC51A5}" type="presParOf" srcId="{D093A616-C3E4-4A87-9D70-A97587C4DB8A}" destId="{74EA9553-C540-46FE-808C-64429DA25C4B}" srcOrd="0" destOrd="0" presId="urn:microsoft.com/office/officeart/2005/8/layout/hierarchy3"/>
    <dgm:cxn modelId="{7A1AD56F-BA84-49F4-9751-8976CD9F7792}" type="presParOf" srcId="{74EA9553-C540-46FE-808C-64429DA25C4B}" destId="{D54E8133-12EA-4D54-B5DB-DB290A1E357E}" srcOrd="0" destOrd="0" presId="urn:microsoft.com/office/officeart/2005/8/layout/hierarchy3"/>
    <dgm:cxn modelId="{F7E3D3E8-9EDE-4DB7-836D-4DF5D196F98C}" type="presParOf" srcId="{74EA9553-C540-46FE-808C-64429DA25C4B}" destId="{05035BEA-12B9-4ADF-BEEE-CCDBD8313408}" srcOrd="1" destOrd="0" presId="urn:microsoft.com/office/officeart/2005/8/layout/hierarchy3"/>
    <dgm:cxn modelId="{F17FFDB2-D936-41E3-936F-C89DFB111B15}" type="presParOf" srcId="{D093A616-C3E4-4A87-9D70-A97587C4DB8A}" destId="{BE0CC99D-5720-4E3C-82CB-C0FC74A11257}" srcOrd="1" destOrd="0" presId="urn:microsoft.com/office/officeart/2005/8/layout/hierarchy3"/>
    <dgm:cxn modelId="{8570B56F-35FC-43F8-9DDB-DAB9795B2F9A}" type="presParOf" srcId="{6A5D7C11-FFAC-4E88-BB9F-7C9321741199}" destId="{6E939911-6D18-4C2F-ABEE-54325A594AFD}" srcOrd="1" destOrd="0" presId="urn:microsoft.com/office/officeart/2005/8/layout/hierarchy3"/>
    <dgm:cxn modelId="{A5A318CA-D13B-4C95-8FB6-D1A08E30FB7F}" type="presParOf" srcId="{6E939911-6D18-4C2F-ABEE-54325A594AFD}" destId="{9B854F68-DEC6-4F2C-9397-31517C5A8071}" srcOrd="0" destOrd="0" presId="urn:microsoft.com/office/officeart/2005/8/layout/hierarchy3"/>
    <dgm:cxn modelId="{AE9F9EDD-A48D-4AB3-B74C-1251894C012A}" type="presParOf" srcId="{9B854F68-DEC6-4F2C-9397-31517C5A8071}" destId="{F291E7B8-811F-4047-997B-01B898E4B0CB}" srcOrd="0" destOrd="0" presId="urn:microsoft.com/office/officeart/2005/8/layout/hierarchy3"/>
    <dgm:cxn modelId="{F597D12D-DC87-43E6-BC99-B86BCF88F8A0}" type="presParOf" srcId="{9B854F68-DEC6-4F2C-9397-31517C5A8071}" destId="{B0FE5F7F-E29D-4A6D-A916-5153A475A47F}" srcOrd="1" destOrd="0" presId="urn:microsoft.com/office/officeart/2005/8/layout/hierarchy3"/>
    <dgm:cxn modelId="{6A186480-43F6-4BB9-B5D8-DC609AC8BC66}" type="presParOf" srcId="{6E939911-6D18-4C2F-ABEE-54325A594AFD}" destId="{AC350D70-94B4-4F7C-87FD-BDEEE42657A4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D1C9DAA-6210-4F6F-A9A4-42A9392B9F0F}" type="doc">
      <dgm:prSet loTypeId="urn:microsoft.com/office/officeart/2008/layout/BubblePictureLis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17809214-B6D3-406E-8B07-C794902A8653}">
      <dgm:prSet phldrT="[Text]"/>
      <dgm:spPr/>
      <dgm:t>
        <a:bodyPr/>
        <a:lstStyle/>
        <a:p>
          <a:r>
            <a:rPr lang="en-GB" dirty="0"/>
            <a:t>.</a:t>
          </a:r>
        </a:p>
      </dgm:t>
    </dgm:pt>
    <dgm:pt modelId="{5069D834-2DE0-47AD-9300-0B4C2B1797EC}" type="parTrans" cxnId="{B7636CDF-6EAB-488F-9FD3-141E3E9B08F0}">
      <dgm:prSet/>
      <dgm:spPr/>
      <dgm:t>
        <a:bodyPr/>
        <a:lstStyle/>
        <a:p>
          <a:endParaRPr lang="en-GB"/>
        </a:p>
      </dgm:t>
    </dgm:pt>
    <dgm:pt modelId="{6CF39AD6-D040-4DE3-9B06-E102AFB23B97}" type="sibTrans" cxnId="{B7636CDF-6EAB-488F-9FD3-141E3E9B08F0}">
      <dgm:prSet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</dgm:spPr>
      <dgm:t>
        <a:bodyPr/>
        <a:lstStyle/>
        <a:p>
          <a:endParaRPr lang="en-GB"/>
        </a:p>
      </dgm:t>
    </dgm:pt>
    <dgm:pt modelId="{A6B77C4D-8091-470F-9D34-9DEE1765557C}">
      <dgm:prSet phldrT="[Text]"/>
      <dgm:spPr/>
      <dgm:t>
        <a:bodyPr/>
        <a:lstStyle/>
        <a:p>
          <a:endParaRPr lang="en-GB" dirty="0"/>
        </a:p>
      </dgm:t>
    </dgm:pt>
    <dgm:pt modelId="{E9087D5B-1B15-4819-B843-D2015D7902D6}" type="parTrans" cxnId="{9A0A79A3-5759-4525-9711-AEBD3FDCB60C}">
      <dgm:prSet/>
      <dgm:spPr/>
      <dgm:t>
        <a:bodyPr/>
        <a:lstStyle/>
        <a:p>
          <a:endParaRPr lang="en-GB"/>
        </a:p>
      </dgm:t>
    </dgm:pt>
    <dgm:pt modelId="{B03F4ED7-A608-4B68-9D41-343AB8AE9CDB}" type="sibTrans" cxnId="{9A0A79A3-5759-4525-9711-AEBD3FDCB60C}">
      <dgm:prSet/>
      <dgm:spPr/>
      <dgm:t>
        <a:bodyPr/>
        <a:lstStyle/>
        <a:p>
          <a:endParaRPr lang="en-GB"/>
        </a:p>
      </dgm:t>
    </dgm:pt>
    <dgm:pt modelId="{F983310C-D7A3-44E6-B15F-3C15FBBF317C}">
      <dgm:prSet phldrT="[Text]"/>
      <dgm:spPr/>
      <dgm:t>
        <a:bodyPr/>
        <a:lstStyle/>
        <a:p>
          <a:endParaRPr lang="en-GB" dirty="0"/>
        </a:p>
      </dgm:t>
    </dgm:pt>
    <dgm:pt modelId="{8210E392-96B9-4884-B570-0280B50F734B}" type="parTrans" cxnId="{C45A0936-80A8-4D1E-A7D4-A7F0281627E0}">
      <dgm:prSet/>
      <dgm:spPr/>
      <dgm:t>
        <a:bodyPr/>
        <a:lstStyle/>
        <a:p>
          <a:endParaRPr lang="en-GB"/>
        </a:p>
      </dgm:t>
    </dgm:pt>
    <dgm:pt modelId="{FC226818-FC3D-48ED-B19C-EA9DEE503A76}" type="sibTrans" cxnId="{C45A0936-80A8-4D1E-A7D4-A7F0281627E0}">
      <dgm:prSet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6000" r="-16000"/>
          </a:stretch>
        </a:blipFill>
      </dgm:spPr>
      <dgm:t>
        <a:bodyPr/>
        <a:lstStyle/>
        <a:p>
          <a:endParaRPr lang="en-GB"/>
        </a:p>
      </dgm:t>
    </dgm:pt>
    <dgm:pt modelId="{A056FCCD-EA2E-4478-82B0-A94C4E12FC64}" type="pres">
      <dgm:prSet presAssocID="{BD1C9DAA-6210-4F6F-A9A4-42A9392B9F0F}" presName="Name0" presStyleCnt="0">
        <dgm:presLayoutVars>
          <dgm:chMax val="8"/>
          <dgm:chPref val="8"/>
          <dgm:dir/>
        </dgm:presLayoutVars>
      </dgm:prSet>
      <dgm:spPr/>
    </dgm:pt>
    <dgm:pt modelId="{9509672C-BB77-4954-8724-35AC2E8F7D52}" type="pres">
      <dgm:prSet presAssocID="{17809214-B6D3-406E-8B07-C794902A8653}" presName="parent_text_1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A8650A8C-2CD0-4530-87E3-36E0123B73F5}" type="pres">
      <dgm:prSet presAssocID="{17809214-B6D3-406E-8B07-C794902A8653}" presName="image_accent_1" presStyleCnt="0"/>
      <dgm:spPr/>
    </dgm:pt>
    <dgm:pt modelId="{14F4CB58-50C4-41E1-9C81-F896DA68AFFA}" type="pres">
      <dgm:prSet presAssocID="{17809214-B6D3-406E-8B07-C794902A8653}" presName="imageAccentRepeatNode" presStyleLbl="alignNode1" presStyleIdx="0" presStyleCnt="6" custFlipVert="1" custFlipHor="1" custScaleX="14829" custScaleY="27178" custLinFactNeighborX="-71011" custLinFactNeighborY="-76742"/>
      <dgm:spPr/>
    </dgm:pt>
    <dgm:pt modelId="{32A76452-84C0-488F-A944-10B2A2C79241}" type="pres">
      <dgm:prSet presAssocID="{17809214-B6D3-406E-8B07-C794902A8653}" presName="accent_1" presStyleLbl="alignNode1" presStyleIdx="1" presStyleCnt="6" custLinFactX="-128762" custLinFactY="9071" custLinFactNeighborX="-200000" custLinFactNeighborY="100000"/>
      <dgm:spPr/>
    </dgm:pt>
    <dgm:pt modelId="{871013A4-AB27-482C-B7C8-D0DC00A38C69}" type="pres">
      <dgm:prSet presAssocID="{6CF39AD6-D040-4DE3-9B06-E102AFB23B97}" presName="image_1" presStyleCnt="0"/>
      <dgm:spPr/>
    </dgm:pt>
    <dgm:pt modelId="{35A2D50A-D433-4DCB-BCB2-F9D49270064B}" type="pres">
      <dgm:prSet presAssocID="{6CF39AD6-D040-4DE3-9B06-E102AFB23B97}" presName="imageRepeatNode" presStyleLbl="fgImgPlace1" presStyleIdx="0" presStyleCnt="3" custScaleX="115056" custScaleY="113808" custLinFactNeighborX="-46268" custLinFactNeighborY="-61224"/>
      <dgm:spPr/>
    </dgm:pt>
    <dgm:pt modelId="{63E91271-DAE6-4B72-957F-7A6A7AFC5985}" type="pres">
      <dgm:prSet presAssocID="{A6B77C4D-8091-470F-9D34-9DEE1765557C}" presName="parent_text_2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E5520170-6308-4BE1-B36A-79C9438F661C}" type="pres">
      <dgm:prSet presAssocID="{A6B77C4D-8091-470F-9D34-9DEE1765557C}" presName="image_accent_2" presStyleCnt="0"/>
      <dgm:spPr/>
    </dgm:pt>
    <dgm:pt modelId="{A256A7C1-EE79-4371-84F3-5CAA747840BE}" type="pres">
      <dgm:prSet presAssocID="{A6B77C4D-8091-470F-9D34-9DEE1765557C}" presName="imageAccentRepeatNode" presStyleLbl="alignNode1" presStyleIdx="2" presStyleCnt="6" custFlipVert="0" custFlipHor="0" custScaleX="17396" custScaleY="17400" custLinFactX="-60376" custLinFactNeighborX="-100000" custLinFactNeighborY="11763"/>
      <dgm:spPr/>
    </dgm:pt>
    <dgm:pt modelId="{39832D6B-F3A4-4030-8F3D-A591412FBCBC}" type="pres">
      <dgm:prSet presAssocID="{B03F4ED7-A608-4B68-9D41-343AB8AE9CDB}" presName="image_2" presStyleCnt="0"/>
      <dgm:spPr/>
    </dgm:pt>
    <dgm:pt modelId="{D6DD2885-5DD6-4CE8-9479-8EFA4FBD54EE}" type="pres">
      <dgm:prSet presAssocID="{B03F4ED7-A608-4B68-9D41-343AB8AE9CDB}" presName="imageRepeatNode" presStyleLbl="fgImgPlace1" presStyleIdx="1" presStyleCnt="3" custScaleX="15376" custScaleY="14472" custLinFactX="-83004" custLinFactNeighborX="-100000" custLinFactNeighborY="11554"/>
      <dgm:spPr/>
    </dgm:pt>
    <dgm:pt modelId="{46A0F116-6B64-45CB-885C-4313BC7160CF}" type="pres">
      <dgm:prSet presAssocID="{F983310C-D7A3-44E6-B15F-3C15FBBF317C}" presName="image_accent_3" presStyleCnt="0"/>
      <dgm:spPr/>
    </dgm:pt>
    <dgm:pt modelId="{ACACEA3A-6D08-4DE4-B6D7-A6103B76D9A6}" type="pres">
      <dgm:prSet presAssocID="{F983310C-D7A3-44E6-B15F-3C15FBBF317C}" presName="imageAccentRepeatNode" presStyleLbl="alignNode1" presStyleIdx="3" presStyleCnt="6" custFlipVert="1" custFlipHor="0" custScaleX="13573" custScaleY="13568" custLinFactX="-6264" custLinFactY="7050" custLinFactNeighborX="-100000" custLinFactNeighborY="100000"/>
      <dgm:spPr/>
    </dgm:pt>
    <dgm:pt modelId="{50CE6738-0575-4103-B2AB-354CBAE93E6F}" type="pres">
      <dgm:prSet presAssocID="{F983310C-D7A3-44E6-B15F-3C15FBBF317C}" presName="parent_text_3" presStyleLbl="revTx" presStyleIdx="2" presStyleCnt="3" custScaleX="84321" custScaleY="82441" custLinFactX="-62040" custLinFactNeighborX="-100000" custLinFactNeighborY="-18306">
        <dgm:presLayoutVars>
          <dgm:chMax val="0"/>
          <dgm:chPref val="0"/>
          <dgm:bulletEnabled val="1"/>
        </dgm:presLayoutVars>
      </dgm:prSet>
      <dgm:spPr/>
    </dgm:pt>
    <dgm:pt modelId="{8819BC68-0B46-4707-BA84-DFDB35114523}" type="pres">
      <dgm:prSet presAssocID="{F983310C-D7A3-44E6-B15F-3C15FBBF317C}" presName="accent_2" presStyleLbl="alignNode1" presStyleIdx="4" presStyleCnt="6" custScaleX="23260" custScaleY="20221" custLinFactX="-200000" custLinFactY="204515" custLinFactNeighborX="-272985" custLinFactNeighborY="300000"/>
      <dgm:spPr/>
    </dgm:pt>
    <dgm:pt modelId="{9D83E99D-6F28-479D-9EF8-57DCA4D34FD3}" type="pres">
      <dgm:prSet presAssocID="{F983310C-D7A3-44E6-B15F-3C15FBBF317C}" presName="accent_3" presStyleLbl="alignNode1" presStyleIdx="5" presStyleCnt="6" custFlipVert="1" custFlipHor="1" custScaleX="55183" custScaleY="55247" custLinFactX="-347276" custLinFactY="-73086" custLinFactNeighborX="-400000" custLinFactNeighborY="-100000"/>
      <dgm:spPr/>
    </dgm:pt>
    <dgm:pt modelId="{BD4CF313-E24B-4EAE-A0BC-2766FF4FA8EE}" type="pres">
      <dgm:prSet presAssocID="{FC226818-FC3D-48ED-B19C-EA9DEE503A76}" presName="image_3" presStyleCnt="0"/>
      <dgm:spPr/>
    </dgm:pt>
    <dgm:pt modelId="{65415D49-8958-4679-84D4-7E7B9C8CF8D5}" type="pres">
      <dgm:prSet presAssocID="{FC226818-FC3D-48ED-B19C-EA9DEE503A76}" presName="imageRepeatNode" presStyleLbl="fgImgPlace1" presStyleIdx="2" presStyleCnt="3" custScaleX="178447" custScaleY="182805" custLinFactNeighborX="60507" custLinFactNeighborY="26545"/>
      <dgm:spPr/>
    </dgm:pt>
  </dgm:ptLst>
  <dgm:cxnLst>
    <dgm:cxn modelId="{3B07E92D-0A99-42D6-950F-D29008266CA1}" type="presOf" srcId="{17809214-B6D3-406E-8B07-C794902A8653}" destId="{9509672C-BB77-4954-8724-35AC2E8F7D52}" srcOrd="0" destOrd="0" presId="urn:microsoft.com/office/officeart/2008/layout/BubblePictureList"/>
    <dgm:cxn modelId="{C45A0936-80A8-4D1E-A7D4-A7F0281627E0}" srcId="{BD1C9DAA-6210-4F6F-A9A4-42A9392B9F0F}" destId="{F983310C-D7A3-44E6-B15F-3C15FBBF317C}" srcOrd="2" destOrd="0" parTransId="{8210E392-96B9-4884-B570-0280B50F734B}" sibTransId="{FC226818-FC3D-48ED-B19C-EA9DEE503A76}"/>
    <dgm:cxn modelId="{18971C40-58A1-4235-9CEB-BF9625780CD3}" type="presOf" srcId="{6CF39AD6-D040-4DE3-9B06-E102AFB23B97}" destId="{35A2D50A-D433-4DCB-BCB2-F9D49270064B}" srcOrd="0" destOrd="0" presId="urn:microsoft.com/office/officeart/2008/layout/BubblePictureList"/>
    <dgm:cxn modelId="{42A29B49-0296-42D3-9A24-0402180409CB}" type="presOf" srcId="{FC226818-FC3D-48ED-B19C-EA9DEE503A76}" destId="{65415D49-8958-4679-84D4-7E7B9C8CF8D5}" srcOrd="0" destOrd="0" presId="urn:microsoft.com/office/officeart/2008/layout/BubblePictureList"/>
    <dgm:cxn modelId="{0A6A9B6A-3781-4D70-A344-B322590C6A83}" type="presOf" srcId="{F983310C-D7A3-44E6-B15F-3C15FBBF317C}" destId="{50CE6738-0575-4103-B2AB-354CBAE93E6F}" srcOrd="0" destOrd="0" presId="urn:microsoft.com/office/officeart/2008/layout/BubblePictureList"/>
    <dgm:cxn modelId="{3405B99B-8145-4D91-A09B-D0C9BCF96136}" type="presOf" srcId="{B03F4ED7-A608-4B68-9D41-343AB8AE9CDB}" destId="{D6DD2885-5DD6-4CE8-9479-8EFA4FBD54EE}" srcOrd="0" destOrd="0" presId="urn:microsoft.com/office/officeart/2008/layout/BubblePictureList"/>
    <dgm:cxn modelId="{9A0A79A3-5759-4525-9711-AEBD3FDCB60C}" srcId="{BD1C9DAA-6210-4F6F-A9A4-42A9392B9F0F}" destId="{A6B77C4D-8091-470F-9D34-9DEE1765557C}" srcOrd="1" destOrd="0" parTransId="{E9087D5B-1B15-4819-B843-D2015D7902D6}" sibTransId="{B03F4ED7-A608-4B68-9D41-343AB8AE9CDB}"/>
    <dgm:cxn modelId="{4C2201CF-B9FA-44F4-9DC6-76259AC6067D}" type="presOf" srcId="{BD1C9DAA-6210-4F6F-A9A4-42A9392B9F0F}" destId="{A056FCCD-EA2E-4478-82B0-A94C4E12FC64}" srcOrd="0" destOrd="0" presId="urn:microsoft.com/office/officeart/2008/layout/BubblePictureList"/>
    <dgm:cxn modelId="{B7636CDF-6EAB-488F-9FD3-141E3E9B08F0}" srcId="{BD1C9DAA-6210-4F6F-A9A4-42A9392B9F0F}" destId="{17809214-B6D3-406E-8B07-C794902A8653}" srcOrd="0" destOrd="0" parTransId="{5069D834-2DE0-47AD-9300-0B4C2B1797EC}" sibTransId="{6CF39AD6-D040-4DE3-9B06-E102AFB23B97}"/>
    <dgm:cxn modelId="{B45D42ED-87B4-41D7-B00A-8E17FB7AC8FD}" type="presOf" srcId="{A6B77C4D-8091-470F-9D34-9DEE1765557C}" destId="{63E91271-DAE6-4B72-957F-7A6A7AFC5985}" srcOrd="0" destOrd="0" presId="urn:microsoft.com/office/officeart/2008/layout/BubblePictureList"/>
    <dgm:cxn modelId="{4F8803E1-AC20-4642-8D36-A534D0BF726C}" type="presParOf" srcId="{A056FCCD-EA2E-4478-82B0-A94C4E12FC64}" destId="{9509672C-BB77-4954-8724-35AC2E8F7D52}" srcOrd="0" destOrd="0" presId="urn:microsoft.com/office/officeart/2008/layout/BubblePictureList"/>
    <dgm:cxn modelId="{429AC4BA-997E-4EF7-8511-1A82C120B7FE}" type="presParOf" srcId="{A056FCCD-EA2E-4478-82B0-A94C4E12FC64}" destId="{A8650A8C-2CD0-4530-87E3-36E0123B73F5}" srcOrd="1" destOrd="0" presId="urn:microsoft.com/office/officeart/2008/layout/BubblePictureList"/>
    <dgm:cxn modelId="{B6BB7F14-A258-49C2-881E-ABD3D319856B}" type="presParOf" srcId="{A8650A8C-2CD0-4530-87E3-36E0123B73F5}" destId="{14F4CB58-50C4-41E1-9C81-F896DA68AFFA}" srcOrd="0" destOrd="0" presId="urn:microsoft.com/office/officeart/2008/layout/BubblePictureList"/>
    <dgm:cxn modelId="{4D187F9E-BC6B-4A5A-999E-FED01DF0AB96}" type="presParOf" srcId="{A056FCCD-EA2E-4478-82B0-A94C4E12FC64}" destId="{32A76452-84C0-488F-A944-10B2A2C79241}" srcOrd="2" destOrd="0" presId="urn:microsoft.com/office/officeart/2008/layout/BubblePictureList"/>
    <dgm:cxn modelId="{9A97D277-7D12-4CCA-87E7-1C5D4DC34A81}" type="presParOf" srcId="{A056FCCD-EA2E-4478-82B0-A94C4E12FC64}" destId="{871013A4-AB27-482C-B7C8-D0DC00A38C69}" srcOrd="3" destOrd="0" presId="urn:microsoft.com/office/officeart/2008/layout/BubblePictureList"/>
    <dgm:cxn modelId="{D9A06490-96B1-45DC-85D4-E297E979DA61}" type="presParOf" srcId="{871013A4-AB27-482C-B7C8-D0DC00A38C69}" destId="{35A2D50A-D433-4DCB-BCB2-F9D49270064B}" srcOrd="0" destOrd="0" presId="urn:microsoft.com/office/officeart/2008/layout/BubblePictureList"/>
    <dgm:cxn modelId="{E0517432-8490-4D9C-9566-2DF4FEA8B7ED}" type="presParOf" srcId="{A056FCCD-EA2E-4478-82B0-A94C4E12FC64}" destId="{63E91271-DAE6-4B72-957F-7A6A7AFC5985}" srcOrd="4" destOrd="0" presId="urn:microsoft.com/office/officeart/2008/layout/BubblePictureList"/>
    <dgm:cxn modelId="{72D076DD-6462-4809-B039-D5176E85EE4A}" type="presParOf" srcId="{A056FCCD-EA2E-4478-82B0-A94C4E12FC64}" destId="{E5520170-6308-4BE1-B36A-79C9438F661C}" srcOrd="5" destOrd="0" presId="urn:microsoft.com/office/officeart/2008/layout/BubblePictureList"/>
    <dgm:cxn modelId="{F3430827-94B9-4D7F-A9CC-EAEF5FEEED75}" type="presParOf" srcId="{E5520170-6308-4BE1-B36A-79C9438F661C}" destId="{A256A7C1-EE79-4371-84F3-5CAA747840BE}" srcOrd="0" destOrd="0" presId="urn:microsoft.com/office/officeart/2008/layout/BubblePictureList"/>
    <dgm:cxn modelId="{5B5761AC-5C99-4BB5-B2F7-890A8ED63EC4}" type="presParOf" srcId="{A056FCCD-EA2E-4478-82B0-A94C4E12FC64}" destId="{39832D6B-F3A4-4030-8F3D-A591412FBCBC}" srcOrd="6" destOrd="0" presId="urn:microsoft.com/office/officeart/2008/layout/BubblePictureList"/>
    <dgm:cxn modelId="{F0FE2C1D-41B2-4310-B33E-E1C56D37B195}" type="presParOf" srcId="{39832D6B-F3A4-4030-8F3D-A591412FBCBC}" destId="{D6DD2885-5DD6-4CE8-9479-8EFA4FBD54EE}" srcOrd="0" destOrd="0" presId="urn:microsoft.com/office/officeart/2008/layout/BubblePictureList"/>
    <dgm:cxn modelId="{B02291AE-987A-47CB-A70B-11E99392A184}" type="presParOf" srcId="{A056FCCD-EA2E-4478-82B0-A94C4E12FC64}" destId="{46A0F116-6B64-45CB-885C-4313BC7160CF}" srcOrd="7" destOrd="0" presId="urn:microsoft.com/office/officeart/2008/layout/BubblePictureList"/>
    <dgm:cxn modelId="{4F5E4072-8704-42C0-80F4-7F784F3E5B25}" type="presParOf" srcId="{46A0F116-6B64-45CB-885C-4313BC7160CF}" destId="{ACACEA3A-6D08-4DE4-B6D7-A6103B76D9A6}" srcOrd="0" destOrd="0" presId="urn:microsoft.com/office/officeart/2008/layout/BubblePictureList"/>
    <dgm:cxn modelId="{F6661077-BF23-4A16-AF4D-5EB538B53A98}" type="presParOf" srcId="{A056FCCD-EA2E-4478-82B0-A94C4E12FC64}" destId="{50CE6738-0575-4103-B2AB-354CBAE93E6F}" srcOrd="8" destOrd="0" presId="urn:microsoft.com/office/officeart/2008/layout/BubblePictureList"/>
    <dgm:cxn modelId="{F1143AB5-1635-4D93-8301-B8C4B156960F}" type="presParOf" srcId="{A056FCCD-EA2E-4478-82B0-A94C4E12FC64}" destId="{8819BC68-0B46-4707-BA84-DFDB35114523}" srcOrd="9" destOrd="0" presId="urn:microsoft.com/office/officeart/2008/layout/BubblePictureList"/>
    <dgm:cxn modelId="{04461BCD-5879-45AF-971B-E9020A60D152}" type="presParOf" srcId="{A056FCCD-EA2E-4478-82B0-A94C4E12FC64}" destId="{9D83E99D-6F28-479D-9EF8-57DCA4D34FD3}" srcOrd="10" destOrd="0" presId="urn:microsoft.com/office/officeart/2008/layout/BubblePictureList"/>
    <dgm:cxn modelId="{B4002A56-D1AB-4141-B2FF-EB5B51C1A064}" type="presParOf" srcId="{A056FCCD-EA2E-4478-82B0-A94C4E12FC64}" destId="{BD4CF313-E24B-4EAE-A0BC-2766FF4FA8EE}" srcOrd="11" destOrd="0" presId="urn:microsoft.com/office/officeart/2008/layout/BubblePictureList"/>
    <dgm:cxn modelId="{4BFF5E24-7DA9-459F-AB86-A160E067F22F}" type="presParOf" srcId="{BD4CF313-E24B-4EAE-A0BC-2766FF4FA8EE}" destId="{65415D49-8958-4679-84D4-7E7B9C8CF8D5}" srcOrd="0" destOrd="0" presId="urn:microsoft.com/office/officeart/2008/layout/BubblePictur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81A0DCC-9C7F-4309-B2C3-F6EB8738A377}" type="doc">
      <dgm:prSet loTypeId="urn:microsoft.com/office/officeart/2005/8/layout/hierarchy3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GB"/>
        </a:p>
      </dgm:t>
    </dgm:pt>
    <dgm:pt modelId="{A631CD01-9A6A-4A11-96C8-BA069680FAB7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GB" dirty="0" err="1"/>
            <a:t>Jelszo</a:t>
          </a:r>
          <a:endParaRPr lang="en-GB" dirty="0"/>
        </a:p>
      </dgm:t>
    </dgm:pt>
    <dgm:pt modelId="{FC5EC57D-C102-4FFD-8899-E6A459156FC8}" type="parTrans" cxnId="{EE77453C-8FB1-46C7-86C3-7B1A6E5D1230}">
      <dgm:prSet/>
      <dgm:spPr/>
      <dgm:t>
        <a:bodyPr/>
        <a:lstStyle/>
        <a:p>
          <a:endParaRPr lang="en-GB"/>
        </a:p>
      </dgm:t>
    </dgm:pt>
    <dgm:pt modelId="{CE37392C-383F-4CF2-9998-D6F5DCB9784B}" type="sibTrans" cxnId="{EE77453C-8FB1-46C7-86C3-7B1A6E5D1230}">
      <dgm:prSet/>
      <dgm:spPr/>
      <dgm:t>
        <a:bodyPr/>
        <a:lstStyle/>
        <a:p>
          <a:endParaRPr lang="en-GB"/>
        </a:p>
      </dgm:t>
    </dgm:pt>
    <dgm:pt modelId="{D27CA499-38D8-4929-B851-21F37B700AD5}">
      <dgm:prSet phldrT="[Text]"/>
      <dgm:spPr/>
      <dgm:t>
        <a:bodyPr/>
        <a:lstStyle/>
        <a:p>
          <a:r>
            <a:rPr lang="en-GB" dirty="0" err="1"/>
            <a:t>Felhasznalonev</a:t>
          </a:r>
          <a:endParaRPr lang="en-GB" dirty="0"/>
        </a:p>
      </dgm:t>
    </dgm:pt>
    <dgm:pt modelId="{D0374E3E-A99D-4F8A-BB2D-911B0ACE833D}" type="parTrans" cxnId="{13ABDA00-1630-4B40-B250-54D54AFED7CC}">
      <dgm:prSet/>
      <dgm:spPr/>
      <dgm:t>
        <a:bodyPr/>
        <a:lstStyle/>
        <a:p>
          <a:endParaRPr lang="en-GB"/>
        </a:p>
      </dgm:t>
    </dgm:pt>
    <dgm:pt modelId="{3CD5618E-887C-4853-996A-1E90ADF98E86}" type="sibTrans" cxnId="{13ABDA00-1630-4B40-B250-54D54AFED7CC}">
      <dgm:prSet/>
      <dgm:spPr/>
      <dgm:t>
        <a:bodyPr/>
        <a:lstStyle/>
        <a:p>
          <a:endParaRPr lang="en-GB"/>
        </a:p>
      </dgm:t>
    </dgm:pt>
    <dgm:pt modelId="{30C2D863-7B6A-4EFF-A938-59E1B9E39A3B}">
      <dgm:prSet phldrT="[Text]"/>
      <dgm:spPr/>
      <dgm:t>
        <a:bodyPr/>
        <a:lstStyle/>
        <a:p>
          <a:r>
            <a:rPr lang="en-GB" dirty="0" err="1"/>
            <a:t>Belepes</a:t>
          </a:r>
          <a:endParaRPr lang="en-GB" dirty="0"/>
        </a:p>
      </dgm:t>
    </dgm:pt>
    <dgm:pt modelId="{484B689E-8D2C-4E33-B2F1-59B7F02F18C8}" type="parTrans" cxnId="{08F059ED-DDA6-478A-B50C-6E22C9B507D4}">
      <dgm:prSet/>
      <dgm:spPr/>
      <dgm:t>
        <a:bodyPr/>
        <a:lstStyle/>
        <a:p>
          <a:endParaRPr lang="en-GB"/>
        </a:p>
      </dgm:t>
    </dgm:pt>
    <dgm:pt modelId="{70EBEA8B-E865-4C4A-AC9C-C8BF464E4FCB}" type="sibTrans" cxnId="{08F059ED-DDA6-478A-B50C-6E22C9B507D4}">
      <dgm:prSet/>
      <dgm:spPr/>
      <dgm:t>
        <a:bodyPr/>
        <a:lstStyle/>
        <a:p>
          <a:endParaRPr lang="en-GB"/>
        </a:p>
      </dgm:t>
    </dgm:pt>
    <dgm:pt modelId="{465EE358-93BE-4EEA-9A64-01B5F1A6AA79}">
      <dgm:prSet phldrT="[Text]"/>
      <dgm:spPr/>
      <dgm:t>
        <a:bodyPr/>
        <a:lstStyle/>
        <a:p>
          <a:r>
            <a:rPr lang="en-GB" dirty="0" err="1"/>
            <a:t>Regisztracio</a:t>
          </a:r>
          <a:endParaRPr lang="en-GB" dirty="0"/>
        </a:p>
      </dgm:t>
    </dgm:pt>
    <dgm:pt modelId="{4C85AC27-9218-478F-BF43-D329DB754A14}" type="sibTrans" cxnId="{DEE9EBFC-979B-4922-9BE0-AC05511BBD69}">
      <dgm:prSet/>
      <dgm:spPr/>
      <dgm:t>
        <a:bodyPr/>
        <a:lstStyle/>
        <a:p>
          <a:endParaRPr lang="en-GB"/>
        </a:p>
      </dgm:t>
    </dgm:pt>
    <dgm:pt modelId="{D1F9F4F7-3F04-4508-94D4-6886327B04CC}" type="parTrans" cxnId="{DEE9EBFC-979B-4922-9BE0-AC05511BBD69}">
      <dgm:prSet/>
      <dgm:spPr/>
      <dgm:t>
        <a:bodyPr/>
        <a:lstStyle/>
        <a:p>
          <a:endParaRPr lang="en-GB"/>
        </a:p>
      </dgm:t>
    </dgm:pt>
    <dgm:pt modelId="{FD214B81-EBD0-4377-AEC2-934BB16C7356}" type="pres">
      <dgm:prSet presAssocID="{981A0DCC-9C7F-4309-B2C3-F6EB8738A377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F35FB05F-151B-4324-BE58-67317C92F802}" type="pres">
      <dgm:prSet presAssocID="{465EE358-93BE-4EEA-9A64-01B5F1A6AA79}" presName="root" presStyleCnt="0"/>
      <dgm:spPr/>
    </dgm:pt>
    <dgm:pt modelId="{B1B0C1CB-B72D-4DF3-8322-C274BA0B66E9}" type="pres">
      <dgm:prSet presAssocID="{465EE358-93BE-4EEA-9A64-01B5F1A6AA79}" presName="rootComposite" presStyleCnt="0"/>
      <dgm:spPr/>
    </dgm:pt>
    <dgm:pt modelId="{37F97219-C2AF-4840-B589-FAA7D53AD06F}" type="pres">
      <dgm:prSet presAssocID="{465EE358-93BE-4EEA-9A64-01B5F1A6AA79}" presName="rootText" presStyleLbl="node1" presStyleIdx="0" presStyleCnt="2" custFlipVert="0" custFlipHor="1" custScaleX="16329" custScaleY="16576" custLinFactNeighborX="22592" custLinFactNeighborY="37447"/>
      <dgm:spPr/>
    </dgm:pt>
    <dgm:pt modelId="{4D3A4E28-B067-4154-9465-316A424C5AEF}" type="pres">
      <dgm:prSet presAssocID="{465EE358-93BE-4EEA-9A64-01B5F1A6AA79}" presName="rootConnector" presStyleLbl="node1" presStyleIdx="0" presStyleCnt="2"/>
      <dgm:spPr/>
    </dgm:pt>
    <dgm:pt modelId="{D1C72E0D-15C8-42CD-BCCA-837DE9D660AA}" type="pres">
      <dgm:prSet presAssocID="{465EE358-93BE-4EEA-9A64-01B5F1A6AA79}" presName="childShape" presStyleCnt="0"/>
      <dgm:spPr/>
    </dgm:pt>
    <dgm:pt modelId="{F775A67F-5D9E-4165-A366-533C978EC98C}" type="pres">
      <dgm:prSet presAssocID="{FC5EC57D-C102-4FFD-8899-E6A459156FC8}" presName="Name13" presStyleLbl="parChTrans1D2" presStyleIdx="0" presStyleCnt="2"/>
      <dgm:spPr/>
    </dgm:pt>
    <dgm:pt modelId="{5EA74B63-324D-45D1-B1B5-E7AB23DBEE39}" type="pres">
      <dgm:prSet presAssocID="{A631CD01-9A6A-4A11-96C8-BA069680FAB7}" presName="childText" presStyleLbl="bgAcc1" presStyleIdx="0" presStyleCnt="2" custScaleX="50501" custScaleY="16982" custLinFactNeighborX="24098" custLinFactNeighborY="-30862">
        <dgm:presLayoutVars>
          <dgm:bulletEnabled val="1"/>
        </dgm:presLayoutVars>
      </dgm:prSet>
      <dgm:spPr/>
    </dgm:pt>
    <dgm:pt modelId="{261571E9-69C9-4B3E-A1D7-61818DBCB2EA}" type="pres">
      <dgm:prSet presAssocID="{D0374E3E-A99D-4F8A-BB2D-911B0ACE833D}" presName="Name13" presStyleLbl="parChTrans1D2" presStyleIdx="1" presStyleCnt="2"/>
      <dgm:spPr/>
    </dgm:pt>
    <dgm:pt modelId="{AAD30F4E-CB25-4BA9-8658-49AAFD656732}" type="pres">
      <dgm:prSet presAssocID="{D27CA499-38D8-4929-B851-21F37B700AD5}" presName="childText" presStyleLbl="bgAcc1" presStyleIdx="1" presStyleCnt="2" custScaleX="50621" custScaleY="18203" custLinFactNeighborX="24207" custLinFactNeighborY="-92260">
        <dgm:presLayoutVars>
          <dgm:bulletEnabled val="1"/>
        </dgm:presLayoutVars>
      </dgm:prSet>
      <dgm:spPr/>
    </dgm:pt>
    <dgm:pt modelId="{8A6BD5DB-A03D-4165-B185-479E5AA0E7C2}" type="pres">
      <dgm:prSet presAssocID="{30C2D863-7B6A-4EFF-A938-59E1B9E39A3B}" presName="root" presStyleCnt="0"/>
      <dgm:spPr/>
    </dgm:pt>
    <dgm:pt modelId="{09FAA878-3ED1-4F61-AE4E-DC752E242254}" type="pres">
      <dgm:prSet presAssocID="{30C2D863-7B6A-4EFF-A938-59E1B9E39A3B}" presName="rootComposite" presStyleCnt="0"/>
      <dgm:spPr/>
    </dgm:pt>
    <dgm:pt modelId="{34681F62-E900-437A-9136-506AFEDC337E}" type="pres">
      <dgm:prSet presAssocID="{30C2D863-7B6A-4EFF-A938-59E1B9E39A3B}" presName="rootText" presStyleLbl="node1" presStyleIdx="1" presStyleCnt="2" custScaleX="19727" custScaleY="16111" custLinFactNeighborX="2406" custLinFactNeighborY="37704"/>
      <dgm:spPr/>
    </dgm:pt>
    <dgm:pt modelId="{F9CCB6CA-7063-4CF2-8012-E556D029088F}" type="pres">
      <dgm:prSet presAssocID="{30C2D863-7B6A-4EFF-A938-59E1B9E39A3B}" presName="rootConnector" presStyleLbl="node1" presStyleIdx="1" presStyleCnt="2"/>
      <dgm:spPr/>
    </dgm:pt>
    <dgm:pt modelId="{E049D777-C165-4327-A18B-01FBDC206ACA}" type="pres">
      <dgm:prSet presAssocID="{30C2D863-7B6A-4EFF-A938-59E1B9E39A3B}" presName="childShape" presStyleCnt="0"/>
      <dgm:spPr/>
    </dgm:pt>
  </dgm:ptLst>
  <dgm:cxnLst>
    <dgm:cxn modelId="{13ABDA00-1630-4B40-B250-54D54AFED7CC}" srcId="{465EE358-93BE-4EEA-9A64-01B5F1A6AA79}" destId="{D27CA499-38D8-4929-B851-21F37B700AD5}" srcOrd="1" destOrd="0" parTransId="{D0374E3E-A99D-4F8A-BB2D-911B0ACE833D}" sibTransId="{3CD5618E-887C-4853-996A-1E90ADF98E86}"/>
    <dgm:cxn modelId="{73472913-7A28-4013-B0A7-E05DDD1A219D}" type="presOf" srcId="{30C2D863-7B6A-4EFF-A938-59E1B9E39A3B}" destId="{34681F62-E900-437A-9136-506AFEDC337E}" srcOrd="0" destOrd="0" presId="urn:microsoft.com/office/officeart/2005/8/layout/hierarchy3"/>
    <dgm:cxn modelId="{E76B8720-3291-4F15-8E81-A62CC663D725}" type="presOf" srcId="{A631CD01-9A6A-4A11-96C8-BA069680FAB7}" destId="{5EA74B63-324D-45D1-B1B5-E7AB23DBEE39}" srcOrd="0" destOrd="0" presId="urn:microsoft.com/office/officeart/2005/8/layout/hierarchy3"/>
    <dgm:cxn modelId="{EE77453C-8FB1-46C7-86C3-7B1A6E5D1230}" srcId="{465EE358-93BE-4EEA-9A64-01B5F1A6AA79}" destId="{A631CD01-9A6A-4A11-96C8-BA069680FAB7}" srcOrd="0" destOrd="0" parTransId="{FC5EC57D-C102-4FFD-8899-E6A459156FC8}" sibTransId="{CE37392C-383F-4CF2-9998-D6F5DCB9784B}"/>
    <dgm:cxn modelId="{4634105F-D0F7-4965-B500-6296E8A8687D}" type="presOf" srcId="{465EE358-93BE-4EEA-9A64-01B5F1A6AA79}" destId="{37F97219-C2AF-4840-B589-FAA7D53AD06F}" srcOrd="0" destOrd="0" presId="urn:microsoft.com/office/officeart/2005/8/layout/hierarchy3"/>
    <dgm:cxn modelId="{1B154F9F-BE29-4F6A-A8BF-13F2F95AF005}" type="presOf" srcId="{D0374E3E-A99D-4F8A-BB2D-911B0ACE833D}" destId="{261571E9-69C9-4B3E-A1D7-61818DBCB2EA}" srcOrd="0" destOrd="0" presId="urn:microsoft.com/office/officeart/2005/8/layout/hierarchy3"/>
    <dgm:cxn modelId="{72B775A2-CCCB-48A1-8A9C-B80AAB0D591C}" type="presOf" srcId="{465EE358-93BE-4EEA-9A64-01B5F1A6AA79}" destId="{4D3A4E28-B067-4154-9465-316A424C5AEF}" srcOrd="1" destOrd="0" presId="urn:microsoft.com/office/officeart/2005/8/layout/hierarchy3"/>
    <dgm:cxn modelId="{E61CBFB1-362D-45EC-B6C7-3B8D1B792D61}" type="presOf" srcId="{D27CA499-38D8-4929-B851-21F37B700AD5}" destId="{AAD30F4E-CB25-4BA9-8658-49AAFD656732}" srcOrd="0" destOrd="0" presId="urn:microsoft.com/office/officeart/2005/8/layout/hierarchy3"/>
    <dgm:cxn modelId="{31D306C5-9C9E-4257-B447-27E8F6BFD752}" type="presOf" srcId="{981A0DCC-9C7F-4309-B2C3-F6EB8738A377}" destId="{FD214B81-EBD0-4377-AEC2-934BB16C7356}" srcOrd="0" destOrd="0" presId="urn:microsoft.com/office/officeart/2005/8/layout/hierarchy3"/>
    <dgm:cxn modelId="{166EF5C5-5901-4F19-81F3-F96A91504633}" type="presOf" srcId="{FC5EC57D-C102-4FFD-8899-E6A459156FC8}" destId="{F775A67F-5D9E-4165-A366-533C978EC98C}" srcOrd="0" destOrd="0" presId="urn:microsoft.com/office/officeart/2005/8/layout/hierarchy3"/>
    <dgm:cxn modelId="{08F059ED-DDA6-478A-B50C-6E22C9B507D4}" srcId="{981A0DCC-9C7F-4309-B2C3-F6EB8738A377}" destId="{30C2D863-7B6A-4EFF-A938-59E1B9E39A3B}" srcOrd="1" destOrd="0" parTransId="{484B689E-8D2C-4E33-B2F1-59B7F02F18C8}" sibTransId="{70EBEA8B-E865-4C4A-AC9C-C8BF464E4FCB}"/>
    <dgm:cxn modelId="{1C4C60F3-2F5F-4446-B916-ACF36E481CB3}" type="presOf" srcId="{30C2D863-7B6A-4EFF-A938-59E1B9E39A3B}" destId="{F9CCB6CA-7063-4CF2-8012-E556D029088F}" srcOrd="1" destOrd="0" presId="urn:microsoft.com/office/officeart/2005/8/layout/hierarchy3"/>
    <dgm:cxn modelId="{DEE9EBFC-979B-4922-9BE0-AC05511BBD69}" srcId="{981A0DCC-9C7F-4309-B2C3-F6EB8738A377}" destId="{465EE358-93BE-4EEA-9A64-01B5F1A6AA79}" srcOrd="0" destOrd="0" parTransId="{D1F9F4F7-3F04-4508-94D4-6886327B04CC}" sibTransId="{4C85AC27-9218-478F-BF43-D329DB754A14}"/>
    <dgm:cxn modelId="{61A49EC2-2437-442D-83FC-6255CDF01D27}" type="presParOf" srcId="{FD214B81-EBD0-4377-AEC2-934BB16C7356}" destId="{F35FB05F-151B-4324-BE58-67317C92F802}" srcOrd="0" destOrd="0" presId="urn:microsoft.com/office/officeart/2005/8/layout/hierarchy3"/>
    <dgm:cxn modelId="{53A53A63-DC6F-47CE-9A08-81744676457B}" type="presParOf" srcId="{F35FB05F-151B-4324-BE58-67317C92F802}" destId="{B1B0C1CB-B72D-4DF3-8322-C274BA0B66E9}" srcOrd="0" destOrd="0" presId="urn:microsoft.com/office/officeart/2005/8/layout/hierarchy3"/>
    <dgm:cxn modelId="{3FACCE19-A190-41C2-9C3F-317FDA0AE422}" type="presParOf" srcId="{B1B0C1CB-B72D-4DF3-8322-C274BA0B66E9}" destId="{37F97219-C2AF-4840-B589-FAA7D53AD06F}" srcOrd="0" destOrd="0" presId="urn:microsoft.com/office/officeart/2005/8/layout/hierarchy3"/>
    <dgm:cxn modelId="{66E5D9BC-BE45-45D2-A8F3-E07308FA168F}" type="presParOf" srcId="{B1B0C1CB-B72D-4DF3-8322-C274BA0B66E9}" destId="{4D3A4E28-B067-4154-9465-316A424C5AEF}" srcOrd="1" destOrd="0" presId="urn:microsoft.com/office/officeart/2005/8/layout/hierarchy3"/>
    <dgm:cxn modelId="{407C9131-CD87-484C-89BA-B6BF7B0B85D9}" type="presParOf" srcId="{F35FB05F-151B-4324-BE58-67317C92F802}" destId="{D1C72E0D-15C8-42CD-BCCA-837DE9D660AA}" srcOrd="1" destOrd="0" presId="urn:microsoft.com/office/officeart/2005/8/layout/hierarchy3"/>
    <dgm:cxn modelId="{ADDD2A3C-01DF-4F01-8CE3-2F05E9EF772D}" type="presParOf" srcId="{D1C72E0D-15C8-42CD-BCCA-837DE9D660AA}" destId="{F775A67F-5D9E-4165-A366-533C978EC98C}" srcOrd="0" destOrd="0" presId="urn:microsoft.com/office/officeart/2005/8/layout/hierarchy3"/>
    <dgm:cxn modelId="{948F2691-D954-460B-9FCF-6DF15026D36B}" type="presParOf" srcId="{D1C72E0D-15C8-42CD-BCCA-837DE9D660AA}" destId="{5EA74B63-324D-45D1-B1B5-E7AB23DBEE39}" srcOrd="1" destOrd="0" presId="urn:microsoft.com/office/officeart/2005/8/layout/hierarchy3"/>
    <dgm:cxn modelId="{3DE436F0-2503-459C-AC6C-6110BB77BE00}" type="presParOf" srcId="{D1C72E0D-15C8-42CD-BCCA-837DE9D660AA}" destId="{261571E9-69C9-4B3E-A1D7-61818DBCB2EA}" srcOrd="2" destOrd="0" presId="urn:microsoft.com/office/officeart/2005/8/layout/hierarchy3"/>
    <dgm:cxn modelId="{FE788FEA-2BBF-4EBA-A144-AAA08A66E3E5}" type="presParOf" srcId="{D1C72E0D-15C8-42CD-BCCA-837DE9D660AA}" destId="{AAD30F4E-CB25-4BA9-8658-49AAFD656732}" srcOrd="3" destOrd="0" presId="urn:microsoft.com/office/officeart/2005/8/layout/hierarchy3"/>
    <dgm:cxn modelId="{B703584D-83EA-49F1-BFDA-4AA0EE0E2E89}" type="presParOf" srcId="{FD214B81-EBD0-4377-AEC2-934BB16C7356}" destId="{8A6BD5DB-A03D-4165-B185-479E5AA0E7C2}" srcOrd="1" destOrd="0" presId="urn:microsoft.com/office/officeart/2005/8/layout/hierarchy3"/>
    <dgm:cxn modelId="{0670585F-D484-4F75-B44C-134342A4F8A9}" type="presParOf" srcId="{8A6BD5DB-A03D-4165-B185-479E5AA0E7C2}" destId="{09FAA878-3ED1-4F61-AE4E-DC752E242254}" srcOrd="0" destOrd="0" presId="urn:microsoft.com/office/officeart/2005/8/layout/hierarchy3"/>
    <dgm:cxn modelId="{FAA86612-C4ED-4A0F-B4AB-C7C9C3D75A5B}" type="presParOf" srcId="{09FAA878-3ED1-4F61-AE4E-DC752E242254}" destId="{34681F62-E900-437A-9136-506AFEDC337E}" srcOrd="0" destOrd="0" presId="urn:microsoft.com/office/officeart/2005/8/layout/hierarchy3"/>
    <dgm:cxn modelId="{76F81E04-4EF4-42A6-9136-3105251CADC5}" type="presParOf" srcId="{09FAA878-3ED1-4F61-AE4E-DC752E242254}" destId="{F9CCB6CA-7063-4CF2-8012-E556D029088F}" srcOrd="1" destOrd="0" presId="urn:microsoft.com/office/officeart/2005/8/layout/hierarchy3"/>
    <dgm:cxn modelId="{12A0F0B6-C4E1-459B-BA5D-716EF488E1A9}" type="presParOf" srcId="{8A6BD5DB-A03D-4165-B185-479E5AA0E7C2}" destId="{E049D777-C165-4327-A18B-01FBDC206ACA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81A0DCC-9C7F-4309-B2C3-F6EB8738A377}" type="doc">
      <dgm:prSet loTypeId="urn:microsoft.com/office/officeart/2005/8/layout/hierarchy3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GB"/>
        </a:p>
      </dgm:t>
    </dgm:pt>
    <dgm:pt modelId="{B69A6E21-0C0F-4E34-9B8A-FCD6B64AD771}">
      <dgm:prSet phldrT="[Text]"/>
      <dgm:spPr/>
      <dgm:t>
        <a:bodyPr/>
        <a:lstStyle/>
        <a:p>
          <a:r>
            <a:rPr lang="en-GB" dirty="0" err="1"/>
            <a:t>Regisztracio</a:t>
          </a:r>
          <a:r>
            <a:rPr lang="en-GB" dirty="0"/>
            <a:t> / </a:t>
          </a:r>
          <a:r>
            <a:rPr lang="en-GB" dirty="0" err="1"/>
            <a:t>Bejelentkezes</a:t>
          </a:r>
          <a:endParaRPr lang="en-GB" dirty="0"/>
        </a:p>
      </dgm:t>
    </dgm:pt>
    <dgm:pt modelId="{E71CF38B-EA97-4DE9-89DA-014EA8D87D36}" type="parTrans" cxnId="{9F6D96B2-D47E-4812-A1C9-42BF38AE1239}">
      <dgm:prSet/>
      <dgm:spPr/>
      <dgm:t>
        <a:bodyPr/>
        <a:lstStyle/>
        <a:p>
          <a:endParaRPr lang="en-GB"/>
        </a:p>
      </dgm:t>
    </dgm:pt>
    <dgm:pt modelId="{95EAE6AB-02BF-4E80-8363-CA951363451E}" type="sibTrans" cxnId="{9F6D96B2-D47E-4812-A1C9-42BF38AE1239}">
      <dgm:prSet/>
      <dgm:spPr/>
      <dgm:t>
        <a:bodyPr/>
        <a:lstStyle/>
        <a:p>
          <a:endParaRPr lang="en-GB"/>
        </a:p>
      </dgm:t>
    </dgm:pt>
    <dgm:pt modelId="{69712486-7170-4617-A0A8-9DEDCCA8729C}">
      <dgm:prSet phldrT="[Text]"/>
      <dgm:spPr/>
      <dgm:t>
        <a:bodyPr/>
        <a:lstStyle/>
        <a:p>
          <a:r>
            <a:rPr lang="en-GB" dirty="0" err="1"/>
            <a:t>Vasarolok</a:t>
          </a:r>
          <a:endParaRPr lang="en-GB" dirty="0"/>
        </a:p>
      </dgm:t>
    </dgm:pt>
    <dgm:pt modelId="{1A3B1ED2-B229-4178-8189-91AE4CBDC629}" type="parTrans" cxnId="{0173AFB6-3477-49D5-8E3C-FAAFF8447C95}">
      <dgm:prSet/>
      <dgm:spPr/>
      <dgm:t>
        <a:bodyPr/>
        <a:lstStyle/>
        <a:p>
          <a:endParaRPr lang="en-GB"/>
        </a:p>
      </dgm:t>
    </dgm:pt>
    <dgm:pt modelId="{97E75ACB-8EF8-427E-98CD-BBA88F61003E}" type="sibTrans" cxnId="{0173AFB6-3477-49D5-8E3C-FAAFF8447C95}">
      <dgm:prSet/>
      <dgm:spPr/>
      <dgm:t>
        <a:bodyPr/>
        <a:lstStyle/>
        <a:p>
          <a:endParaRPr lang="en-GB"/>
        </a:p>
      </dgm:t>
    </dgm:pt>
    <dgm:pt modelId="{8B177875-5BEA-4302-9304-5683BADE21FB}">
      <dgm:prSet phldrT="[Text]"/>
      <dgm:spPr/>
      <dgm:t>
        <a:bodyPr/>
        <a:lstStyle/>
        <a:p>
          <a:r>
            <a:rPr lang="en-GB" dirty="0" err="1"/>
            <a:t>Eladok</a:t>
          </a:r>
          <a:endParaRPr lang="en-GB" dirty="0"/>
        </a:p>
      </dgm:t>
    </dgm:pt>
    <dgm:pt modelId="{FE951623-FA33-4080-A8B6-D43EB3FD8ACA}" type="parTrans" cxnId="{8D2A2F96-F4A1-4904-8689-7CFFF4A0E6AA}">
      <dgm:prSet/>
      <dgm:spPr/>
      <dgm:t>
        <a:bodyPr/>
        <a:lstStyle/>
        <a:p>
          <a:endParaRPr lang="en-GB"/>
        </a:p>
      </dgm:t>
    </dgm:pt>
    <dgm:pt modelId="{A3CAE78C-1D25-472C-9CB6-149E97F7541E}" type="sibTrans" cxnId="{8D2A2F96-F4A1-4904-8689-7CFFF4A0E6AA}">
      <dgm:prSet/>
      <dgm:spPr/>
      <dgm:t>
        <a:bodyPr/>
        <a:lstStyle/>
        <a:p>
          <a:endParaRPr lang="en-GB"/>
        </a:p>
      </dgm:t>
    </dgm:pt>
    <dgm:pt modelId="{FD214B81-EBD0-4377-AEC2-934BB16C7356}" type="pres">
      <dgm:prSet presAssocID="{981A0DCC-9C7F-4309-B2C3-F6EB8738A377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FF40E527-4F89-47E7-8850-1157530CC6B1}" type="pres">
      <dgm:prSet presAssocID="{B69A6E21-0C0F-4E34-9B8A-FCD6B64AD771}" presName="root" presStyleCnt="0"/>
      <dgm:spPr/>
    </dgm:pt>
    <dgm:pt modelId="{68A2EC89-F2B5-4687-9A43-F090BE7D4087}" type="pres">
      <dgm:prSet presAssocID="{B69A6E21-0C0F-4E34-9B8A-FCD6B64AD771}" presName="rootComposite" presStyleCnt="0"/>
      <dgm:spPr/>
    </dgm:pt>
    <dgm:pt modelId="{5F81376F-4D06-4D83-97A5-F1A87706FFE1}" type="pres">
      <dgm:prSet presAssocID="{B69A6E21-0C0F-4E34-9B8A-FCD6B64AD771}" presName="rootText" presStyleLbl="node1" presStyleIdx="0" presStyleCnt="3" custScaleX="15518" custScaleY="12238" custLinFactNeighborX="37706" custLinFactNeighborY="-64189"/>
      <dgm:spPr/>
    </dgm:pt>
    <dgm:pt modelId="{641C30C6-5B8C-47B2-9B82-40F60322E86A}" type="pres">
      <dgm:prSet presAssocID="{B69A6E21-0C0F-4E34-9B8A-FCD6B64AD771}" presName="rootConnector" presStyleLbl="node1" presStyleIdx="0" presStyleCnt="3"/>
      <dgm:spPr/>
    </dgm:pt>
    <dgm:pt modelId="{6F76144E-C74B-4C3A-90B4-C46FD1747CE4}" type="pres">
      <dgm:prSet presAssocID="{B69A6E21-0C0F-4E34-9B8A-FCD6B64AD771}" presName="childShape" presStyleCnt="0"/>
      <dgm:spPr/>
    </dgm:pt>
    <dgm:pt modelId="{68FFE268-685B-4C1E-A820-FC9E4E39A9C8}" type="pres">
      <dgm:prSet presAssocID="{69712486-7170-4617-A0A8-9DEDCCA8729C}" presName="root" presStyleCnt="0"/>
      <dgm:spPr/>
    </dgm:pt>
    <dgm:pt modelId="{BCB2438E-676B-4C17-8E96-2485434DF283}" type="pres">
      <dgm:prSet presAssocID="{69712486-7170-4617-A0A8-9DEDCCA8729C}" presName="rootComposite" presStyleCnt="0"/>
      <dgm:spPr/>
    </dgm:pt>
    <dgm:pt modelId="{48BAF858-2E17-4296-BD5A-590F98F88F11}" type="pres">
      <dgm:prSet presAssocID="{69712486-7170-4617-A0A8-9DEDCCA8729C}" presName="rootText" presStyleLbl="node1" presStyleIdx="1" presStyleCnt="3" custScaleX="15099" custScaleY="12091" custLinFactNeighborX="17124" custLinFactNeighborY="-64559"/>
      <dgm:spPr/>
    </dgm:pt>
    <dgm:pt modelId="{DE5744BD-DE14-4C70-AD39-2A0D9927EC9A}" type="pres">
      <dgm:prSet presAssocID="{69712486-7170-4617-A0A8-9DEDCCA8729C}" presName="rootConnector" presStyleLbl="node1" presStyleIdx="1" presStyleCnt="3"/>
      <dgm:spPr/>
    </dgm:pt>
    <dgm:pt modelId="{05F38E58-7CB3-45B5-B188-6A843D814BA5}" type="pres">
      <dgm:prSet presAssocID="{69712486-7170-4617-A0A8-9DEDCCA8729C}" presName="childShape" presStyleCnt="0"/>
      <dgm:spPr/>
    </dgm:pt>
    <dgm:pt modelId="{A25ECAD9-D3DB-4F56-97AE-DC3AB35191F6}" type="pres">
      <dgm:prSet presAssocID="{8B177875-5BEA-4302-9304-5683BADE21FB}" presName="root" presStyleCnt="0"/>
      <dgm:spPr/>
    </dgm:pt>
    <dgm:pt modelId="{D73F9EE3-1312-4701-B987-0940A5A98FC9}" type="pres">
      <dgm:prSet presAssocID="{8B177875-5BEA-4302-9304-5683BADE21FB}" presName="rootComposite" presStyleCnt="0"/>
      <dgm:spPr/>
    </dgm:pt>
    <dgm:pt modelId="{8EC6B577-B4E7-4BAB-AC92-80B0E659031D}" type="pres">
      <dgm:prSet presAssocID="{8B177875-5BEA-4302-9304-5683BADE21FB}" presName="rootText" presStyleLbl="node1" presStyleIdx="2" presStyleCnt="3" custScaleX="16007" custScaleY="12238" custLinFactNeighborX="-3934" custLinFactNeighborY="-64797"/>
      <dgm:spPr/>
    </dgm:pt>
    <dgm:pt modelId="{BAD08058-C5FD-42DA-B95D-646DC42DD02F}" type="pres">
      <dgm:prSet presAssocID="{8B177875-5BEA-4302-9304-5683BADE21FB}" presName="rootConnector" presStyleLbl="node1" presStyleIdx="2" presStyleCnt="3"/>
      <dgm:spPr/>
    </dgm:pt>
    <dgm:pt modelId="{1D7EDBCA-2A09-4EA9-9D13-06B5D22A5005}" type="pres">
      <dgm:prSet presAssocID="{8B177875-5BEA-4302-9304-5683BADE21FB}" presName="childShape" presStyleCnt="0"/>
      <dgm:spPr/>
    </dgm:pt>
  </dgm:ptLst>
  <dgm:cxnLst>
    <dgm:cxn modelId="{30C4E040-9571-4217-AE03-367CD27B57F9}" type="presOf" srcId="{69712486-7170-4617-A0A8-9DEDCCA8729C}" destId="{DE5744BD-DE14-4C70-AD39-2A0D9927EC9A}" srcOrd="1" destOrd="0" presId="urn:microsoft.com/office/officeart/2005/8/layout/hierarchy3"/>
    <dgm:cxn modelId="{9EA33088-386D-4811-B95C-792B71BEA84D}" type="presOf" srcId="{69712486-7170-4617-A0A8-9DEDCCA8729C}" destId="{48BAF858-2E17-4296-BD5A-590F98F88F11}" srcOrd="0" destOrd="0" presId="urn:microsoft.com/office/officeart/2005/8/layout/hierarchy3"/>
    <dgm:cxn modelId="{8D2A2F96-F4A1-4904-8689-7CFFF4A0E6AA}" srcId="{981A0DCC-9C7F-4309-B2C3-F6EB8738A377}" destId="{8B177875-5BEA-4302-9304-5683BADE21FB}" srcOrd="2" destOrd="0" parTransId="{FE951623-FA33-4080-A8B6-D43EB3FD8ACA}" sibTransId="{A3CAE78C-1D25-472C-9CB6-149E97F7541E}"/>
    <dgm:cxn modelId="{EF329B96-8C79-40E2-953C-1AEDB36542FF}" type="presOf" srcId="{8B177875-5BEA-4302-9304-5683BADE21FB}" destId="{8EC6B577-B4E7-4BAB-AC92-80B0E659031D}" srcOrd="0" destOrd="0" presId="urn:microsoft.com/office/officeart/2005/8/layout/hierarchy3"/>
    <dgm:cxn modelId="{294D56AC-DB92-47F6-86F4-BA17482D8A9D}" type="presOf" srcId="{B69A6E21-0C0F-4E34-9B8A-FCD6B64AD771}" destId="{5F81376F-4D06-4D83-97A5-F1A87706FFE1}" srcOrd="0" destOrd="0" presId="urn:microsoft.com/office/officeart/2005/8/layout/hierarchy3"/>
    <dgm:cxn modelId="{9F6D96B2-D47E-4812-A1C9-42BF38AE1239}" srcId="{981A0DCC-9C7F-4309-B2C3-F6EB8738A377}" destId="{B69A6E21-0C0F-4E34-9B8A-FCD6B64AD771}" srcOrd="0" destOrd="0" parTransId="{E71CF38B-EA97-4DE9-89DA-014EA8D87D36}" sibTransId="{95EAE6AB-02BF-4E80-8363-CA951363451E}"/>
    <dgm:cxn modelId="{0173AFB6-3477-49D5-8E3C-FAAFF8447C95}" srcId="{981A0DCC-9C7F-4309-B2C3-F6EB8738A377}" destId="{69712486-7170-4617-A0A8-9DEDCCA8729C}" srcOrd="1" destOrd="0" parTransId="{1A3B1ED2-B229-4178-8189-91AE4CBDC629}" sibTransId="{97E75ACB-8EF8-427E-98CD-BBA88F61003E}"/>
    <dgm:cxn modelId="{31D306C5-9C9E-4257-B447-27E8F6BFD752}" type="presOf" srcId="{981A0DCC-9C7F-4309-B2C3-F6EB8738A377}" destId="{FD214B81-EBD0-4377-AEC2-934BB16C7356}" srcOrd="0" destOrd="0" presId="urn:microsoft.com/office/officeart/2005/8/layout/hierarchy3"/>
    <dgm:cxn modelId="{36B18FD3-8626-4799-9444-006FA92E96FE}" type="presOf" srcId="{B69A6E21-0C0F-4E34-9B8A-FCD6B64AD771}" destId="{641C30C6-5B8C-47B2-9B82-40F60322E86A}" srcOrd="1" destOrd="0" presId="urn:microsoft.com/office/officeart/2005/8/layout/hierarchy3"/>
    <dgm:cxn modelId="{F06C02F7-C372-4429-A2C7-FE39551F1333}" type="presOf" srcId="{8B177875-5BEA-4302-9304-5683BADE21FB}" destId="{BAD08058-C5FD-42DA-B95D-646DC42DD02F}" srcOrd="1" destOrd="0" presId="urn:microsoft.com/office/officeart/2005/8/layout/hierarchy3"/>
    <dgm:cxn modelId="{3D8CA655-C16E-4068-9744-710EC22BFF17}" type="presParOf" srcId="{FD214B81-EBD0-4377-AEC2-934BB16C7356}" destId="{FF40E527-4F89-47E7-8850-1157530CC6B1}" srcOrd="0" destOrd="0" presId="urn:microsoft.com/office/officeart/2005/8/layout/hierarchy3"/>
    <dgm:cxn modelId="{0B7F82F0-8C42-46C2-96E4-F097A12F7B65}" type="presParOf" srcId="{FF40E527-4F89-47E7-8850-1157530CC6B1}" destId="{68A2EC89-F2B5-4687-9A43-F090BE7D4087}" srcOrd="0" destOrd="0" presId="urn:microsoft.com/office/officeart/2005/8/layout/hierarchy3"/>
    <dgm:cxn modelId="{4431EDFC-45FA-4BCC-AA03-1D403A3C2871}" type="presParOf" srcId="{68A2EC89-F2B5-4687-9A43-F090BE7D4087}" destId="{5F81376F-4D06-4D83-97A5-F1A87706FFE1}" srcOrd="0" destOrd="0" presId="urn:microsoft.com/office/officeart/2005/8/layout/hierarchy3"/>
    <dgm:cxn modelId="{2EF20422-179F-4F94-BF22-3D9FEC47BF5F}" type="presParOf" srcId="{68A2EC89-F2B5-4687-9A43-F090BE7D4087}" destId="{641C30C6-5B8C-47B2-9B82-40F60322E86A}" srcOrd="1" destOrd="0" presId="urn:microsoft.com/office/officeart/2005/8/layout/hierarchy3"/>
    <dgm:cxn modelId="{A859D61A-E24E-4FBC-A9CE-FC3A743C1092}" type="presParOf" srcId="{FF40E527-4F89-47E7-8850-1157530CC6B1}" destId="{6F76144E-C74B-4C3A-90B4-C46FD1747CE4}" srcOrd="1" destOrd="0" presId="urn:microsoft.com/office/officeart/2005/8/layout/hierarchy3"/>
    <dgm:cxn modelId="{583EE00C-98EB-4C14-B090-2C45F7E5CDF4}" type="presParOf" srcId="{FD214B81-EBD0-4377-AEC2-934BB16C7356}" destId="{68FFE268-685B-4C1E-A820-FC9E4E39A9C8}" srcOrd="1" destOrd="0" presId="urn:microsoft.com/office/officeart/2005/8/layout/hierarchy3"/>
    <dgm:cxn modelId="{D2E93772-D95C-4F3E-BC6D-2044FD3D07AF}" type="presParOf" srcId="{68FFE268-685B-4C1E-A820-FC9E4E39A9C8}" destId="{BCB2438E-676B-4C17-8E96-2485434DF283}" srcOrd="0" destOrd="0" presId="urn:microsoft.com/office/officeart/2005/8/layout/hierarchy3"/>
    <dgm:cxn modelId="{7133B896-6A9B-46A4-9A86-020D477830F2}" type="presParOf" srcId="{BCB2438E-676B-4C17-8E96-2485434DF283}" destId="{48BAF858-2E17-4296-BD5A-590F98F88F11}" srcOrd="0" destOrd="0" presId="urn:microsoft.com/office/officeart/2005/8/layout/hierarchy3"/>
    <dgm:cxn modelId="{4D3878CD-57AF-45C5-B4D2-F04E8596D345}" type="presParOf" srcId="{BCB2438E-676B-4C17-8E96-2485434DF283}" destId="{DE5744BD-DE14-4C70-AD39-2A0D9927EC9A}" srcOrd="1" destOrd="0" presId="urn:microsoft.com/office/officeart/2005/8/layout/hierarchy3"/>
    <dgm:cxn modelId="{482DD345-65FB-42A1-8822-9E6ADAEAAF23}" type="presParOf" srcId="{68FFE268-685B-4C1E-A820-FC9E4E39A9C8}" destId="{05F38E58-7CB3-45B5-B188-6A843D814BA5}" srcOrd="1" destOrd="0" presId="urn:microsoft.com/office/officeart/2005/8/layout/hierarchy3"/>
    <dgm:cxn modelId="{93C8067F-1D2D-4936-897D-4AAD414129CB}" type="presParOf" srcId="{FD214B81-EBD0-4377-AEC2-934BB16C7356}" destId="{A25ECAD9-D3DB-4F56-97AE-DC3AB35191F6}" srcOrd="2" destOrd="0" presId="urn:microsoft.com/office/officeart/2005/8/layout/hierarchy3"/>
    <dgm:cxn modelId="{40F47EA2-A36A-464C-AC1F-B97E611B5284}" type="presParOf" srcId="{A25ECAD9-D3DB-4F56-97AE-DC3AB35191F6}" destId="{D73F9EE3-1312-4701-B987-0940A5A98FC9}" srcOrd="0" destOrd="0" presId="urn:microsoft.com/office/officeart/2005/8/layout/hierarchy3"/>
    <dgm:cxn modelId="{4578ED8F-81CC-4329-986F-C9B4906A568A}" type="presParOf" srcId="{D73F9EE3-1312-4701-B987-0940A5A98FC9}" destId="{8EC6B577-B4E7-4BAB-AC92-80B0E659031D}" srcOrd="0" destOrd="0" presId="urn:microsoft.com/office/officeart/2005/8/layout/hierarchy3"/>
    <dgm:cxn modelId="{B95B7A5D-36C1-4317-9821-FD61AD3AA280}" type="presParOf" srcId="{D73F9EE3-1312-4701-B987-0940A5A98FC9}" destId="{BAD08058-C5FD-42DA-B95D-646DC42DD02F}" srcOrd="1" destOrd="0" presId="urn:microsoft.com/office/officeart/2005/8/layout/hierarchy3"/>
    <dgm:cxn modelId="{40342D0D-82A3-4D0A-8682-95A42A6E1736}" type="presParOf" srcId="{A25ECAD9-D3DB-4F56-97AE-DC3AB35191F6}" destId="{1D7EDBCA-2A09-4EA9-9D13-06B5D22A5005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BD1C9DAA-6210-4F6F-A9A4-42A9392B9F0F}" type="doc">
      <dgm:prSet loTypeId="urn:microsoft.com/office/officeart/2008/layout/BubblePictureLis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17809214-B6D3-406E-8B07-C794902A8653}">
      <dgm:prSet phldrT="[Text]"/>
      <dgm:spPr/>
      <dgm:t>
        <a:bodyPr/>
        <a:lstStyle/>
        <a:p>
          <a:r>
            <a:rPr lang="en-GB" dirty="0"/>
            <a:t>.</a:t>
          </a:r>
        </a:p>
      </dgm:t>
    </dgm:pt>
    <dgm:pt modelId="{5069D834-2DE0-47AD-9300-0B4C2B1797EC}" type="parTrans" cxnId="{B7636CDF-6EAB-488F-9FD3-141E3E9B08F0}">
      <dgm:prSet/>
      <dgm:spPr/>
      <dgm:t>
        <a:bodyPr/>
        <a:lstStyle/>
        <a:p>
          <a:endParaRPr lang="en-GB"/>
        </a:p>
      </dgm:t>
    </dgm:pt>
    <dgm:pt modelId="{6CF39AD6-D040-4DE3-9B06-E102AFB23B97}" type="sibTrans" cxnId="{B7636CDF-6EAB-488F-9FD3-141E3E9B08F0}">
      <dgm:prSet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</dgm:spPr>
      <dgm:t>
        <a:bodyPr/>
        <a:lstStyle/>
        <a:p>
          <a:endParaRPr lang="en-GB"/>
        </a:p>
      </dgm:t>
    </dgm:pt>
    <dgm:pt modelId="{A6B77C4D-8091-470F-9D34-9DEE1765557C}">
      <dgm:prSet phldrT="[Text]"/>
      <dgm:spPr/>
      <dgm:t>
        <a:bodyPr/>
        <a:lstStyle/>
        <a:p>
          <a:endParaRPr lang="en-GB" dirty="0"/>
        </a:p>
      </dgm:t>
    </dgm:pt>
    <dgm:pt modelId="{E9087D5B-1B15-4819-B843-D2015D7902D6}" type="parTrans" cxnId="{9A0A79A3-5759-4525-9711-AEBD3FDCB60C}">
      <dgm:prSet/>
      <dgm:spPr/>
      <dgm:t>
        <a:bodyPr/>
        <a:lstStyle/>
        <a:p>
          <a:endParaRPr lang="en-GB"/>
        </a:p>
      </dgm:t>
    </dgm:pt>
    <dgm:pt modelId="{B03F4ED7-A608-4B68-9D41-343AB8AE9CDB}" type="sibTrans" cxnId="{9A0A79A3-5759-4525-9711-AEBD3FDCB60C}">
      <dgm:prSet/>
      <dgm:spPr/>
      <dgm:t>
        <a:bodyPr/>
        <a:lstStyle/>
        <a:p>
          <a:endParaRPr lang="en-GB"/>
        </a:p>
      </dgm:t>
    </dgm:pt>
    <dgm:pt modelId="{F983310C-D7A3-44E6-B15F-3C15FBBF317C}">
      <dgm:prSet phldrT="[Text]"/>
      <dgm:spPr/>
      <dgm:t>
        <a:bodyPr/>
        <a:lstStyle/>
        <a:p>
          <a:endParaRPr lang="en-GB" dirty="0"/>
        </a:p>
      </dgm:t>
    </dgm:pt>
    <dgm:pt modelId="{8210E392-96B9-4884-B570-0280B50F734B}" type="parTrans" cxnId="{C45A0936-80A8-4D1E-A7D4-A7F0281627E0}">
      <dgm:prSet/>
      <dgm:spPr/>
      <dgm:t>
        <a:bodyPr/>
        <a:lstStyle/>
        <a:p>
          <a:endParaRPr lang="en-GB"/>
        </a:p>
      </dgm:t>
    </dgm:pt>
    <dgm:pt modelId="{FC226818-FC3D-48ED-B19C-EA9DEE503A76}" type="sibTrans" cxnId="{C45A0936-80A8-4D1E-A7D4-A7F0281627E0}">
      <dgm:prSet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6000" r="-16000"/>
          </a:stretch>
        </a:blipFill>
      </dgm:spPr>
      <dgm:t>
        <a:bodyPr/>
        <a:lstStyle/>
        <a:p>
          <a:endParaRPr lang="en-GB"/>
        </a:p>
      </dgm:t>
    </dgm:pt>
    <dgm:pt modelId="{A056FCCD-EA2E-4478-82B0-A94C4E12FC64}" type="pres">
      <dgm:prSet presAssocID="{BD1C9DAA-6210-4F6F-A9A4-42A9392B9F0F}" presName="Name0" presStyleCnt="0">
        <dgm:presLayoutVars>
          <dgm:chMax val="8"/>
          <dgm:chPref val="8"/>
          <dgm:dir/>
        </dgm:presLayoutVars>
      </dgm:prSet>
      <dgm:spPr/>
    </dgm:pt>
    <dgm:pt modelId="{9509672C-BB77-4954-8724-35AC2E8F7D52}" type="pres">
      <dgm:prSet presAssocID="{17809214-B6D3-406E-8B07-C794902A8653}" presName="parent_text_1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A8650A8C-2CD0-4530-87E3-36E0123B73F5}" type="pres">
      <dgm:prSet presAssocID="{17809214-B6D3-406E-8B07-C794902A8653}" presName="image_accent_1" presStyleCnt="0"/>
      <dgm:spPr/>
    </dgm:pt>
    <dgm:pt modelId="{14F4CB58-50C4-41E1-9C81-F896DA68AFFA}" type="pres">
      <dgm:prSet presAssocID="{17809214-B6D3-406E-8B07-C794902A8653}" presName="imageAccentRepeatNode" presStyleLbl="alignNode1" presStyleIdx="0" presStyleCnt="6" custFlipVert="1" custFlipHor="1" custScaleX="14829" custScaleY="27178" custLinFactNeighborX="-71011" custLinFactNeighborY="-76742"/>
      <dgm:spPr/>
    </dgm:pt>
    <dgm:pt modelId="{32A76452-84C0-488F-A944-10B2A2C79241}" type="pres">
      <dgm:prSet presAssocID="{17809214-B6D3-406E-8B07-C794902A8653}" presName="accent_1" presStyleLbl="alignNode1" presStyleIdx="1" presStyleCnt="6" custLinFactX="-128762" custLinFactY="9071" custLinFactNeighborX="-200000" custLinFactNeighborY="100000"/>
      <dgm:spPr/>
    </dgm:pt>
    <dgm:pt modelId="{871013A4-AB27-482C-B7C8-D0DC00A38C69}" type="pres">
      <dgm:prSet presAssocID="{6CF39AD6-D040-4DE3-9B06-E102AFB23B97}" presName="image_1" presStyleCnt="0"/>
      <dgm:spPr/>
    </dgm:pt>
    <dgm:pt modelId="{35A2D50A-D433-4DCB-BCB2-F9D49270064B}" type="pres">
      <dgm:prSet presAssocID="{6CF39AD6-D040-4DE3-9B06-E102AFB23B97}" presName="imageRepeatNode" presStyleLbl="fgImgPlace1" presStyleIdx="0" presStyleCnt="3" custScaleX="115056" custScaleY="113808" custLinFactNeighborX="-46268" custLinFactNeighborY="-61224"/>
      <dgm:spPr/>
    </dgm:pt>
    <dgm:pt modelId="{63E91271-DAE6-4B72-957F-7A6A7AFC5985}" type="pres">
      <dgm:prSet presAssocID="{A6B77C4D-8091-470F-9D34-9DEE1765557C}" presName="parent_text_2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E5520170-6308-4BE1-B36A-79C9438F661C}" type="pres">
      <dgm:prSet presAssocID="{A6B77C4D-8091-470F-9D34-9DEE1765557C}" presName="image_accent_2" presStyleCnt="0"/>
      <dgm:spPr/>
    </dgm:pt>
    <dgm:pt modelId="{A256A7C1-EE79-4371-84F3-5CAA747840BE}" type="pres">
      <dgm:prSet presAssocID="{A6B77C4D-8091-470F-9D34-9DEE1765557C}" presName="imageAccentRepeatNode" presStyleLbl="alignNode1" presStyleIdx="2" presStyleCnt="6" custFlipVert="0" custFlipHor="0" custScaleX="17396" custScaleY="17400" custLinFactX="-60376" custLinFactNeighborX="-100000" custLinFactNeighborY="11763"/>
      <dgm:spPr/>
    </dgm:pt>
    <dgm:pt modelId="{39832D6B-F3A4-4030-8F3D-A591412FBCBC}" type="pres">
      <dgm:prSet presAssocID="{B03F4ED7-A608-4B68-9D41-343AB8AE9CDB}" presName="image_2" presStyleCnt="0"/>
      <dgm:spPr/>
    </dgm:pt>
    <dgm:pt modelId="{D6DD2885-5DD6-4CE8-9479-8EFA4FBD54EE}" type="pres">
      <dgm:prSet presAssocID="{B03F4ED7-A608-4B68-9D41-343AB8AE9CDB}" presName="imageRepeatNode" presStyleLbl="fgImgPlace1" presStyleIdx="1" presStyleCnt="3" custScaleX="15376" custScaleY="14472" custLinFactX="-83004" custLinFactNeighborX="-100000" custLinFactNeighborY="11554"/>
      <dgm:spPr/>
    </dgm:pt>
    <dgm:pt modelId="{46A0F116-6B64-45CB-885C-4313BC7160CF}" type="pres">
      <dgm:prSet presAssocID="{F983310C-D7A3-44E6-B15F-3C15FBBF317C}" presName="image_accent_3" presStyleCnt="0"/>
      <dgm:spPr/>
    </dgm:pt>
    <dgm:pt modelId="{ACACEA3A-6D08-4DE4-B6D7-A6103B76D9A6}" type="pres">
      <dgm:prSet presAssocID="{F983310C-D7A3-44E6-B15F-3C15FBBF317C}" presName="imageAccentRepeatNode" presStyleLbl="alignNode1" presStyleIdx="3" presStyleCnt="6" custFlipVert="1" custFlipHor="0" custScaleX="13573" custScaleY="13568" custLinFactX="-6264" custLinFactY="7050" custLinFactNeighborX="-100000" custLinFactNeighborY="100000"/>
      <dgm:spPr/>
    </dgm:pt>
    <dgm:pt modelId="{50CE6738-0575-4103-B2AB-354CBAE93E6F}" type="pres">
      <dgm:prSet presAssocID="{F983310C-D7A3-44E6-B15F-3C15FBBF317C}" presName="parent_text_3" presStyleLbl="revTx" presStyleIdx="2" presStyleCnt="3" custScaleX="84321" custScaleY="82441" custLinFactX="-62040" custLinFactNeighborX="-100000" custLinFactNeighborY="-18306">
        <dgm:presLayoutVars>
          <dgm:chMax val="0"/>
          <dgm:chPref val="0"/>
          <dgm:bulletEnabled val="1"/>
        </dgm:presLayoutVars>
      </dgm:prSet>
      <dgm:spPr/>
    </dgm:pt>
    <dgm:pt modelId="{8819BC68-0B46-4707-BA84-DFDB35114523}" type="pres">
      <dgm:prSet presAssocID="{F983310C-D7A3-44E6-B15F-3C15FBBF317C}" presName="accent_2" presStyleLbl="alignNode1" presStyleIdx="4" presStyleCnt="6" custScaleX="23260" custScaleY="20221" custLinFactX="-200000" custLinFactY="204515" custLinFactNeighborX="-272985" custLinFactNeighborY="300000"/>
      <dgm:spPr/>
    </dgm:pt>
    <dgm:pt modelId="{9D83E99D-6F28-479D-9EF8-57DCA4D34FD3}" type="pres">
      <dgm:prSet presAssocID="{F983310C-D7A3-44E6-B15F-3C15FBBF317C}" presName="accent_3" presStyleLbl="alignNode1" presStyleIdx="5" presStyleCnt="6" custFlipVert="1" custFlipHor="1" custScaleX="55183" custScaleY="55247" custLinFactX="-347276" custLinFactY="-73086" custLinFactNeighborX="-400000" custLinFactNeighborY="-100000"/>
      <dgm:spPr/>
    </dgm:pt>
    <dgm:pt modelId="{BD4CF313-E24B-4EAE-A0BC-2766FF4FA8EE}" type="pres">
      <dgm:prSet presAssocID="{FC226818-FC3D-48ED-B19C-EA9DEE503A76}" presName="image_3" presStyleCnt="0"/>
      <dgm:spPr/>
    </dgm:pt>
    <dgm:pt modelId="{65415D49-8958-4679-84D4-7E7B9C8CF8D5}" type="pres">
      <dgm:prSet presAssocID="{FC226818-FC3D-48ED-B19C-EA9DEE503A76}" presName="imageRepeatNode" presStyleLbl="fgImgPlace1" presStyleIdx="2" presStyleCnt="3" custScaleX="178447" custScaleY="182805" custLinFactNeighborX="60507" custLinFactNeighborY="26545"/>
      <dgm:spPr/>
    </dgm:pt>
  </dgm:ptLst>
  <dgm:cxnLst>
    <dgm:cxn modelId="{3B07E92D-0A99-42D6-950F-D29008266CA1}" type="presOf" srcId="{17809214-B6D3-406E-8B07-C794902A8653}" destId="{9509672C-BB77-4954-8724-35AC2E8F7D52}" srcOrd="0" destOrd="0" presId="urn:microsoft.com/office/officeart/2008/layout/BubblePictureList"/>
    <dgm:cxn modelId="{C45A0936-80A8-4D1E-A7D4-A7F0281627E0}" srcId="{BD1C9DAA-6210-4F6F-A9A4-42A9392B9F0F}" destId="{F983310C-D7A3-44E6-B15F-3C15FBBF317C}" srcOrd="2" destOrd="0" parTransId="{8210E392-96B9-4884-B570-0280B50F734B}" sibTransId="{FC226818-FC3D-48ED-B19C-EA9DEE503A76}"/>
    <dgm:cxn modelId="{18971C40-58A1-4235-9CEB-BF9625780CD3}" type="presOf" srcId="{6CF39AD6-D040-4DE3-9B06-E102AFB23B97}" destId="{35A2D50A-D433-4DCB-BCB2-F9D49270064B}" srcOrd="0" destOrd="0" presId="urn:microsoft.com/office/officeart/2008/layout/BubblePictureList"/>
    <dgm:cxn modelId="{42A29B49-0296-42D3-9A24-0402180409CB}" type="presOf" srcId="{FC226818-FC3D-48ED-B19C-EA9DEE503A76}" destId="{65415D49-8958-4679-84D4-7E7B9C8CF8D5}" srcOrd="0" destOrd="0" presId="urn:microsoft.com/office/officeart/2008/layout/BubblePictureList"/>
    <dgm:cxn modelId="{0A6A9B6A-3781-4D70-A344-B322590C6A83}" type="presOf" srcId="{F983310C-D7A3-44E6-B15F-3C15FBBF317C}" destId="{50CE6738-0575-4103-B2AB-354CBAE93E6F}" srcOrd="0" destOrd="0" presId="urn:microsoft.com/office/officeart/2008/layout/BubblePictureList"/>
    <dgm:cxn modelId="{3405B99B-8145-4D91-A09B-D0C9BCF96136}" type="presOf" srcId="{B03F4ED7-A608-4B68-9D41-343AB8AE9CDB}" destId="{D6DD2885-5DD6-4CE8-9479-8EFA4FBD54EE}" srcOrd="0" destOrd="0" presId="urn:microsoft.com/office/officeart/2008/layout/BubblePictureList"/>
    <dgm:cxn modelId="{9A0A79A3-5759-4525-9711-AEBD3FDCB60C}" srcId="{BD1C9DAA-6210-4F6F-A9A4-42A9392B9F0F}" destId="{A6B77C4D-8091-470F-9D34-9DEE1765557C}" srcOrd="1" destOrd="0" parTransId="{E9087D5B-1B15-4819-B843-D2015D7902D6}" sibTransId="{B03F4ED7-A608-4B68-9D41-343AB8AE9CDB}"/>
    <dgm:cxn modelId="{4C2201CF-B9FA-44F4-9DC6-76259AC6067D}" type="presOf" srcId="{BD1C9DAA-6210-4F6F-A9A4-42A9392B9F0F}" destId="{A056FCCD-EA2E-4478-82B0-A94C4E12FC64}" srcOrd="0" destOrd="0" presId="urn:microsoft.com/office/officeart/2008/layout/BubblePictureList"/>
    <dgm:cxn modelId="{B7636CDF-6EAB-488F-9FD3-141E3E9B08F0}" srcId="{BD1C9DAA-6210-4F6F-A9A4-42A9392B9F0F}" destId="{17809214-B6D3-406E-8B07-C794902A8653}" srcOrd="0" destOrd="0" parTransId="{5069D834-2DE0-47AD-9300-0B4C2B1797EC}" sibTransId="{6CF39AD6-D040-4DE3-9B06-E102AFB23B97}"/>
    <dgm:cxn modelId="{B45D42ED-87B4-41D7-B00A-8E17FB7AC8FD}" type="presOf" srcId="{A6B77C4D-8091-470F-9D34-9DEE1765557C}" destId="{63E91271-DAE6-4B72-957F-7A6A7AFC5985}" srcOrd="0" destOrd="0" presId="urn:microsoft.com/office/officeart/2008/layout/BubblePictureList"/>
    <dgm:cxn modelId="{4F8803E1-AC20-4642-8D36-A534D0BF726C}" type="presParOf" srcId="{A056FCCD-EA2E-4478-82B0-A94C4E12FC64}" destId="{9509672C-BB77-4954-8724-35AC2E8F7D52}" srcOrd="0" destOrd="0" presId="urn:microsoft.com/office/officeart/2008/layout/BubblePictureList"/>
    <dgm:cxn modelId="{429AC4BA-997E-4EF7-8511-1A82C120B7FE}" type="presParOf" srcId="{A056FCCD-EA2E-4478-82B0-A94C4E12FC64}" destId="{A8650A8C-2CD0-4530-87E3-36E0123B73F5}" srcOrd="1" destOrd="0" presId="urn:microsoft.com/office/officeart/2008/layout/BubblePictureList"/>
    <dgm:cxn modelId="{B6BB7F14-A258-49C2-881E-ABD3D319856B}" type="presParOf" srcId="{A8650A8C-2CD0-4530-87E3-36E0123B73F5}" destId="{14F4CB58-50C4-41E1-9C81-F896DA68AFFA}" srcOrd="0" destOrd="0" presId="urn:microsoft.com/office/officeart/2008/layout/BubblePictureList"/>
    <dgm:cxn modelId="{4D187F9E-BC6B-4A5A-999E-FED01DF0AB96}" type="presParOf" srcId="{A056FCCD-EA2E-4478-82B0-A94C4E12FC64}" destId="{32A76452-84C0-488F-A944-10B2A2C79241}" srcOrd="2" destOrd="0" presId="urn:microsoft.com/office/officeart/2008/layout/BubblePictureList"/>
    <dgm:cxn modelId="{9A97D277-7D12-4CCA-87E7-1C5D4DC34A81}" type="presParOf" srcId="{A056FCCD-EA2E-4478-82B0-A94C4E12FC64}" destId="{871013A4-AB27-482C-B7C8-D0DC00A38C69}" srcOrd="3" destOrd="0" presId="urn:microsoft.com/office/officeart/2008/layout/BubblePictureList"/>
    <dgm:cxn modelId="{D9A06490-96B1-45DC-85D4-E297E979DA61}" type="presParOf" srcId="{871013A4-AB27-482C-B7C8-D0DC00A38C69}" destId="{35A2D50A-D433-4DCB-BCB2-F9D49270064B}" srcOrd="0" destOrd="0" presId="urn:microsoft.com/office/officeart/2008/layout/BubblePictureList"/>
    <dgm:cxn modelId="{E0517432-8490-4D9C-9566-2DF4FEA8B7ED}" type="presParOf" srcId="{A056FCCD-EA2E-4478-82B0-A94C4E12FC64}" destId="{63E91271-DAE6-4B72-957F-7A6A7AFC5985}" srcOrd="4" destOrd="0" presId="urn:microsoft.com/office/officeart/2008/layout/BubblePictureList"/>
    <dgm:cxn modelId="{72D076DD-6462-4809-B039-D5176E85EE4A}" type="presParOf" srcId="{A056FCCD-EA2E-4478-82B0-A94C4E12FC64}" destId="{E5520170-6308-4BE1-B36A-79C9438F661C}" srcOrd="5" destOrd="0" presId="urn:microsoft.com/office/officeart/2008/layout/BubblePictureList"/>
    <dgm:cxn modelId="{F3430827-94B9-4D7F-A9CC-EAEF5FEEED75}" type="presParOf" srcId="{E5520170-6308-4BE1-B36A-79C9438F661C}" destId="{A256A7C1-EE79-4371-84F3-5CAA747840BE}" srcOrd="0" destOrd="0" presId="urn:microsoft.com/office/officeart/2008/layout/BubblePictureList"/>
    <dgm:cxn modelId="{5B5761AC-5C99-4BB5-B2F7-890A8ED63EC4}" type="presParOf" srcId="{A056FCCD-EA2E-4478-82B0-A94C4E12FC64}" destId="{39832D6B-F3A4-4030-8F3D-A591412FBCBC}" srcOrd="6" destOrd="0" presId="urn:microsoft.com/office/officeart/2008/layout/BubblePictureList"/>
    <dgm:cxn modelId="{F0FE2C1D-41B2-4310-B33E-E1C56D37B195}" type="presParOf" srcId="{39832D6B-F3A4-4030-8F3D-A591412FBCBC}" destId="{D6DD2885-5DD6-4CE8-9479-8EFA4FBD54EE}" srcOrd="0" destOrd="0" presId="urn:microsoft.com/office/officeart/2008/layout/BubblePictureList"/>
    <dgm:cxn modelId="{B02291AE-987A-47CB-A70B-11E99392A184}" type="presParOf" srcId="{A056FCCD-EA2E-4478-82B0-A94C4E12FC64}" destId="{46A0F116-6B64-45CB-885C-4313BC7160CF}" srcOrd="7" destOrd="0" presId="urn:microsoft.com/office/officeart/2008/layout/BubblePictureList"/>
    <dgm:cxn modelId="{4F5E4072-8704-42C0-80F4-7F784F3E5B25}" type="presParOf" srcId="{46A0F116-6B64-45CB-885C-4313BC7160CF}" destId="{ACACEA3A-6D08-4DE4-B6D7-A6103B76D9A6}" srcOrd="0" destOrd="0" presId="urn:microsoft.com/office/officeart/2008/layout/BubblePictureList"/>
    <dgm:cxn modelId="{F6661077-BF23-4A16-AF4D-5EB538B53A98}" type="presParOf" srcId="{A056FCCD-EA2E-4478-82B0-A94C4E12FC64}" destId="{50CE6738-0575-4103-B2AB-354CBAE93E6F}" srcOrd="8" destOrd="0" presId="urn:microsoft.com/office/officeart/2008/layout/BubblePictureList"/>
    <dgm:cxn modelId="{F1143AB5-1635-4D93-8301-B8C4B156960F}" type="presParOf" srcId="{A056FCCD-EA2E-4478-82B0-A94C4E12FC64}" destId="{8819BC68-0B46-4707-BA84-DFDB35114523}" srcOrd="9" destOrd="0" presId="urn:microsoft.com/office/officeart/2008/layout/BubblePictureList"/>
    <dgm:cxn modelId="{04461BCD-5879-45AF-971B-E9020A60D152}" type="presParOf" srcId="{A056FCCD-EA2E-4478-82B0-A94C4E12FC64}" destId="{9D83E99D-6F28-479D-9EF8-57DCA4D34FD3}" srcOrd="10" destOrd="0" presId="urn:microsoft.com/office/officeart/2008/layout/BubblePictureList"/>
    <dgm:cxn modelId="{B4002A56-D1AB-4141-B2FF-EB5B51C1A064}" type="presParOf" srcId="{A056FCCD-EA2E-4478-82B0-A94C4E12FC64}" destId="{BD4CF313-E24B-4EAE-A0BC-2766FF4FA8EE}" srcOrd="11" destOrd="0" presId="urn:microsoft.com/office/officeart/2008/layout/BubblePictureList"/>
    <dgm:cxn modelId="{4BFF5E24-7DA9-459F-AB86-A160E067F22F}" type="presParOf" srcId="{BD4CF313-E24B-4EAE-A0BC-2766FF4FA8EE}" destId="{65415D49-8958-4679-84D4-7E7B9C8CF8D5}" srcOrd="0" destOrd="0" presId="urn:microsoft.com/office/officeart/2008/layout/BubblePictur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323B2FBD-3095-4D4D-BAE1-22E1284D745C}" type="doc">
      <dgm:prSet loTypeId="urn:microsoft.com/office/officeart/2005/8/layout/hierarchy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63735D09-360D-453A-8D8A-04F61554D3FC}">
      <dgm:prSet phldrT="[Text]" phldr="1"/>
      <dgm:spPr/>
      <dgm:t>
        <a:bodyPr/>
        <a:lstStyle/>
        <a:p>
          <a:endParaRPr lang="en-GB" dirty="0"/>
        </a:p>
      </dgm:t>
    </dgm:pt>
    <dgm:pt modelId="{95B964B2-B753-41B3-834E-D4ED1D9FE22E}" type="parTrans" cxnId="{D780EBF7-C7AD-4889-9969-69E793439B0C}">
      <dgm:prSet/>
      <dgm:spPr/>
      <dgm:t>
        <a:bodyPr/>
        <a:lstStyle/>
        <a:p>
          <a:endParaRPr lang="en-GB"/>
        </a:p>
      </dgm:t>
    </dgm:pt>
    <dgm:pt modelId="{50C7484D-7662-4012-BDBD-330B03F58370}" type="sibTrans" cxnId="{D780EBF7-C7AD-4889-9969-69E793439B0C}">
      <dgm:prSet/>
      <dgm:spPr/>
      <dgm:t>
        <a:bodyPr/>
        <a:lstStyle/>
        <a:p>
          <a:endParaRPr lang="en-GB"/>
        </a:p>
      </dgm:t>
    </dgm:pt>
    <dgm:pt modelId="{55A61E0D-38A7-4E9A-AD2D-9F1C3CAF76A9}">
      <dgm:prSet phldrT="[Text]"/>
      <dgm:spPr/>
      <dgm:t>
        <a:bodyPr/>
        <a:lstStyle/>
        <a:p>
          <a:r>
            <a:rPr lang="en-GB" dirty="0" err="1"/>
            <a:t>Vezeteknev</a:t>
          </a:r>
          <a:endParaRPr lang="en-GB" dirty="0"/>
        </a:p>
      </dgm:t>
    </dgm:pt>
    <dgm:pt modelId="{07D895FF-156A-4B36-BFC1-CC7CF7ECD5B6}" type="parTrans" cxnId="{A734F710-1B25-42ED-97EE-887D85605F18}">
      <dgm:prSet/>
      <dgm:spPr/>
      <dgm:t>
        <a:bodyPr/>
        <a:lstStyle/>
        <a:p>
          <a:endParaRPr lang="en-GB"/>
        </a:p>
      </dgm:t>
    </dgm:pt>
    <dgm:pt modelId="{32AC0527-3DE6-481A-9FD8-ADBFA6B06E6E}" type="sibTrans" cxnId="{A734F710-1B25-42ED-97EE-887D85605F18}">
      <dgm:prSet/>
      <dgm:spPr/>
      <dgm:t>
        <a:bodyPr/>
        <a:lstStyle/>
        <a:p>
          <a:endParaRPr lang="en-GB"/>
        </a:p>
      </dgm:t>
    </dgm:pt>
    <dgm:pt modelId="{BA9AD7ED-F2B3-4E5F-9878-D33C2BE10718}">
      <dgm:prSet phldrT="[Text]"/>
      <dgm:spPr/>
      <dgm:t>
        <a:bodyPr/>
        <a:lstStyle/>
        <a:p>
          <a:r>
            <a:rPr lang="en-GB" dirty="0" err="1"/>
            <a:t>Keresztnev</a:t>
          </a:r>
          <a:endParaRPr lang="en-GB" dirty="0"/>
        </a:p>
      </dgm:t>
    </dgm:pt>
    <dgm:pt modelId="{18037020-23C2-4649-A2BC-D3310BFAA2B7}" type="parTrans" cxnId="{70D6CEA7-BEF8-42C6-832E-D17D53830253}">
      <dgm:prSet/>
      <dgm:spPr/>
      <dgm:t>
        <a:bodyPr/>
        <a:lstStyle/>
        <a:p>
          <a:endParaRPr lang="en-GB"/>
        </a:p>
      </dgm:t>
    </dgm:pt>
    <dgm:pt modelId="{6426F988-40C2-4515-98B6-28E8C58E8525}" type="sibTrans" cxnId="{70D6CEA7-BEF8-42C6-832E-D17D53830253}">
      <dgm:prSet/>
      <dgm:spPr/>
      <dgm:t>
        <a:bodyPr/>
        <a:lstStyle/>
        <a:p>
          <a:endParaRPr lang="en-GB"/>
        </a:p>
      </dgm:t>
    </dgm:pt>
    <dgm:pt modelId="{8ED118D2-4218-4933-838D-E932E34F64EC}">
      <dgm:prSet phldrT="[Text]"/>
      <dgm:spPr/>
      <dgm:t>
        <a:bodyPr/>
        <a:lstStyle/>
        <a:p>
          <a:r>
            <a:rPr lang="en-GB" dirty="0" err="1"/>
            <a:t>Telefonszam</a:t>
          </a:r>
          <a:endParaRPr lang="en-GB" dirty="0"/>
        </a:p>
      </dgm:t>
    </dgm:pt>
    <dgm:pt modelId="{3817947E-5F89-43EC-B482-D8B31DA45B07}" type="parTrans" cxnId="{C25A8059-E8F3-4B9D-A5F5-6EB75BD0B037}">
      <dgm:prSet/>
      <dgm:spPr/>
      <dgm:t>
        <a:bodyPr/>
        <a:lstStyle/>
        <a:p>
          <a:endParaRPr lang="en-GB"/>
        </a:p>
      </dgm:t>
    </dgm:pt>
    <dgm:pt modelId="{BAEDB9C6-4B17-4386-A34F-4A5B045C4769}" type="sibTrans" cxnId="{C25A8059-E8F3-4B9D-A5F5-6EB75BD0B037}">
      <dgm:prSet/>
      <dgm:spPr/>
      <dgm:t>
        <a:bodyPr/>
        <a:lstStyle/>
        <a:p>
          <a:endParaRPr lang="en-GB"/>
        </a:p>
      </dgm:t>
    </dgm:pt>
    <dgm:pt modelId="{CBF11250-DA50-40E4-960D-A8B55CCDADE5}">
      <dgm:prSet phldrT="[Text]"/>
      <dgm:spPr/>
      <dgm:t>
        <a:bodyPr/>
        <a:lstStyle/>
        <a:p>
          <a:r>
            <a:rPr lang="en-GB" dirty="0"/>
            <a:t>Email</a:t>
          </a:r>
        </a:p>
      </dgm:t>
    </dgm:pt>
    <dgm:pt modelId="{CBA3BE15-368F-4B2E-A45A-536A533ACEF5}" type="parTrans" cxnId="{29DE439F-CDA5-492E-980A-A63013F1E7E8}">
      <dgm:prSet/>
      <dgm:spPr/>
      <dgm:t>
        <a:bodyPr/>
        <a:lstStyle/>
        <a:p>
          <a:endParaRPr lang="en-GB"/>
        </a:p>
      </dgm:t>
    </dgm:pt>
    <dgm:pt modelId="{C8739C22-9551-4A48-9445-EE4E7E155996}" type="sibTrans" cxnId="{29DE439F-CDA5-492E-980A-A63013F1E7E8}">
      <dgm:prSet/>
      <dgm:spPr/>
      <dgm:t>
        <a:bodyPr/>
        <a:lstStyle/>
        <a:p>
          <a:endParaRPr lang="en-GB"/>
        </a:p>
      </dgm:t>
    </dgm:pt>
    <dgm:pt modelId="{21A83C78-A221-4B4B-A047-CC729EE2F909}">
      <dgm:prSet phldrT="[Text]"/>
      <dgm:spPr/>
      <dgm:t>
        <a:bodyPr/>
        <a:lstStyle/>
        <a:p>
          <a:r>
            <a:rPr lang="en-GB" dirty="0" err="1"/>
            <a:t>Regisztracio</a:t>
          </a:r>
          <a:endParaRPr lang="en-GB" dirty="0"/>
        </a:p>
      </dgm:t>
    </dgm:pt>
    <dgm:pt modelId="{56454DAA-0F4E-473C-AC1B-E6763DCDA655}" type="sibTrans" cxnId="{DA0572B2-6724-43D3-9B1F-852D96BABA13}">
      <dgm:prSet/>
      <dgm:spPr/>
      <dgm:t>
        <a:bodyPr/>
        <a:lstStyle/>
        <a:p>
          <a:endParaRPr lang="en-GB"/>
        </a:p>
      </dgm:t>
    </dgm:pt>
    <dgm:pt modelId="{A04153F6-7767-451B-A7E5-67AA1C6DF5EC}" type="parTrans" cxnId="{DA0572B2-6724-43D3-9B1F-852D96BABA13}">
      <dgm:prSet/>
      <dgm:spPr/>
      <dgm:t>
        <a:bodyPr/>
        <a:lstStyle/>
        <a:p>
          <a:endParaRPr lang="en-GB"/>
        </a:p>
      </dgm:t>
    </dgm:pt>
    <dgm:pt modelId="{AE874E9F-F58E-463F-9DCF-858A7F5774E8}">
      <dgm:prSet phldrT="[Text]"/>
      <dgm:spPr/>
      <dgm:t>
        <a:bodyPr/>
        <a:lstStyle/>
        <a:p>
          <a:r>
            <a:rPr lang="en-GB" dirty="0"/>
            <a:t>Cim</a:t>
          </a:r>
        </a:p>
      </dgm:t>
    </dgm:pt>
    <dgm:pt modelId="{0BE69E5B-86B0-409E-B50C-82D5FCAD2643}" type="parTrans" cxnId="{284A1F5B-397F-4249-B3A2-4A0E518E6D7E}">
      <dgm:prSet/>
      <dgm:spPr/>
      <dgm:t>
        <a:bodyPr/>
        <a:lstStyle/>
        <a:p>
          <a:endParaRPr lang="en-GB"/>
        </a:p>
      </dgm:t>
    </dgm:pt>
    <dgm:pt modelId="{3EED7FE2-A8C9-4D62-BD30-4480C4E25D72}" type="sibTrans" cxnId="{284A1F5B-397F-4249-B3A2-4A0E518E6D7E}">
      <dgm:prSet/>
      <dgm:spPr/>
      <dgm:t>
        <a:bodyPr/>
        <a:lstStyle/>
        <a:p>
          <a:endParaRPr lang="en-GB"/>
        </a:p>
      </dgm:t>
    </dgm:pt>
    <dgm:pt modelId="{3339433D-1096-4EC1-9879-A9D1E5988C7B}" type="pres">
      <dgm:prSet presAssocID="{323B2FBD-3095-4D4D-BAE1-22E1284D745C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C13A39B4-92ED-4C8E-9A02-274118E9A308}" type="pres">
      <dgm:prSet presAssocID="{63735D09-360D-453A-8D8A-04F61554D3FC}" presName="root" presStyleCnt="0"/>
      <dgm:spPr/>
    </dgm:pt>
    <dgm:pt modelId="{F6100883-F6AB-4464-8CF8-BCE68EE8C547}" type="pres">
      <dgm:prSet presAssocID="{63735D09-360D-453A-8D8A-04F61554D3FC}" presName="rootComposite" presStyleCnt="0"/>
      <dgm:spPr/>
    </dgm:pt>
    <dgm:pt modelId="{05E25675-CCD7-4D6D-BDD3-6A71FC3BAB86}" type="pres">
      <dgm:prSet presAssocID="{63735D09-360D-453A-8D8A-04F61554D3FC}" presName="rootText" presStyleLbl="node1" presStyleIdx="0" presStyleCnt="2" custScaleX="6747" custScaleY="8221" custLinFactY="58045" custLinFactNeighborX="61431" custLinFactNeighborY="100000"/>
      <dgm:spPr/>
    </dgm:pt>
    <dgm:pt modelId="{E07BA90F-91E0-42D1-A536-77E85213CD72}" type="pres">
      <dgm:prSet presAssocID="{63735D09-360D-453A-8D8A-04F61554D3FC}" presName="rootConnector" presStyleLbl="node1" presStyleIdx="0" presStyleCnt="2"/>
      <dgm:spPr/>
    </dgm:pt>
    <dgm:pt modelId="{DCC97C94-16DB-459E-92AE-92F795618B73}" type="pres">
      <dgm:prSet presAssocID="{63735D09-360D-453A-8D8A-04F61554D3FC}" presName="childShape" presStyleCnt="0"/>
      <dgm:spPr/>
    </dgm:pt>
    <dgm:pt modelId="{977B9C04-1426-49A1-9B3A-916D24DBDBC8}" type="pres">
      <dgm:prSet presAssocID="{07D895FF-156A-4B36-BFC1-CC7CF7ECD5B6}" presName="Name13" presStyleLbl="parChTrans1D2" presStyleIdx="0" presStyleCnt="5"/>
      <dgm:spPr/>
    </dgm:pt>
    <dgm:pt modelId="{A58F57E4-1870-4156-A149-BFAEE64572B2}" type="pres">
      <dgm:prSet presAssocID="{55A61E0D-38A7-4E9A-AD2D-9F1C3CAF76A9}" presName="childText" presStyleLbl="bgAcc1" presStyleIdx="0" presStyleCnt="5" custScaleX="78929" custScaleY="23709" custLinFactNeighborX="47783" custLinFactNeighborY="-28985">
        <dgm:presLayoutVars>
          <dgm:bulletEnabled val="1"/>
        </dgm:presLayoutVars>
      </dgm:prSet>
      <dgm:spPr/>
    </dgm:pt>
    <dgm:pt modelId="{EFBFFD2F-3925-454D-A17E-F3A48ABD6458}" type="pres">
      <dgm:prSet presAssocID="{18037020-23C2-4649-A2BC-D3310BFAA2B7}" presName="Name13" presStyleLbl="parChTrans1D2" presStyleIdx="1" presStyleCnt="5"/>
      <dgm:spPr/>
    </dgm:pt>
    <dgm:pt modelId="{2D3AAFC3-4C78-4260-925F-B2EBA28D0172}" type="pres">
      <dgm:prSet presAssocID="{BA9AD7ED-F2B3-4E5F-9878-D33C2BE10718}" presName="childText" presStyleLbl="bgAcc1" presStyleIdx="1" presStyleCnt="5" custScaleX="78884" custScaleY="24053" custLinFactNeighborX="47828" custLinFactNeighborY="-50772">
        <dgm:presLayoutVars>
          <dgm:bulletEnabled val="1"/>
        </dgm:presLayoutVars>
      </dgm:prSet>
      <dgm:spPr/>
    </dgm:pt>
    <dgm:pt modelId="{4D2282C2-D475-46AD-937F-FA0F55235D07}" type="pres">
      <dgm:prSet presAssocID="{21A83C78-A221-4B4B-A047-CC729EE2F909}" presName="root" presStyleCnt="0"/>
      <dgm:spPr/>
    </dgm:pt>
    <dgm:pt modelId="{840B2F4C-2557-4EDD-877A-38F3D2790F9A}" type="pres">
      <dgm:prSet presAssocID="{21A83C78-A221-4B4B-A047-CC729EE2F909}" presName="rootComposite" presStyleCnt="0"/>
      <dgm:spPr/>
    </dgm:pt>
    <dgm:pt modelId="{D351AAE4-705F-499E-9462-935CBAF7697C}" type="pres">
      <dgm:prSet presAssocID="{21A83C78-A221-4B4B-A047-CC729EE2F909}" presName="rootText" presStyleLbl="node1" presStyleIdx="1" presStyleCnt="2" custScaleX="48108" custScaleY="23791" custLinFactY="53080" custLinFactNeighborX="-33585" custLinFactNeighborY="100000"/>
      <dgm:spPr/>
    </dgm:pt>
    <dgm:pt modelId="{808939E9-040D-4099-BEA9-734B89D0F164}" type="pres">
      <dgm:prSet presAssocID="{21A83C78-A221-4B4B-A047-CC729EE2F909}" presName="rootConnector" presStyleLbl="node1" presStyleIdx="1" presStyleCnt="2"/>
      <dgm:spPr/>
    </dgm:pt>
    <dgm:pt modelId="{2BB60CF1-3A1B-4B4F-8EBC-465F0613FB5E}" type="pres">
      <dgm:prSet presAssocID="{21A83C78-A221-4B4B-A047-CC729EE2F909}" presName="childShape" presStyleCnt="0"/>
      <dgm:spPr/>
    </dgm:pt>
    <dgm:pt modelId="{F17DB977-91B3-418A-BBFC-454CD63E26D8}" type="pres">
      <dgm:prSet presAssocID="{3817947E-5F89-43EC-B482-D8B31DA45B07}" presName="Name13" presStyleLbl="parChTrans1D2" presStyleIdx="2" presStyleCnt="5"/>
      <dgm:spPr/>
    </dgm:pt>
    <dgm:pt modelId="{8B094668-2B5A-4956-BC49-D615BBB374E4}" type="pres">
      <dgm:prSet presAssocID="{8ED118D2-4218-4933-838D-E932E34F64EC}" presName="childText" presStyleLbl="bgAcc1" presStyleIdx="2" presStyleCnt="5" custScaleX="78741" custScaleY="26608" custLinFactNeighborX="-62567" custLinFactNeighborY="8843">
        <dgm:presLayoutVars>
          <dgm:bulletEnabled val="1"/>
        </dgm:presLayoutVars>
      </dgm:prSet>
      <dgm:spPr/>
    </dgm:pt>
    <dgm:pt modelId="{8349C90E-76BD-40EA-84FF-0B2C6BFA861F}" type="pres">
      <dgm:prSet presAssocID="{CBA3BE15-368F-4B2E-A45A-536A533ACEF5}" presName="Name13" presStyleLbl="parChTrans1D2" presStyleIdx="3" presStyleCnt="5"/>
      <dgm:spPr/>
    </dgm:pt>
    <dgm:pt modelId="{448A31F0-EDC8-4C16-B483-0A4DC57695DE}" type="pres">
      <dgm:prSet presAssocID="{CBF11250-DA50-40E4-960D-A8B55CCDADE5}" presName="childText" presStyleLbl="bgAcc1" presStyleIdx="3" presStyleCnt="5" custScaleX="78400" custScaleY="27812" custLinFactNeighborX="-62226" custLinFactNeighborY="-12492">
        <dgm:presLayoutVars>
          <dgm:bulletEnabled val="1"/>
        </dgm:presLayoutVars>
      </dgm:prSet>
      <dgm:spPr/>
    </dgm:pt>
    <dgm:pt modelId="{C6890DC5-2D1A-4246-8851-AFF462466B5D}" type="pres">
      <dgm:prSet presAssocID="{0BE69E5B-86B0-409E-B50C-82D5FCAD2643}" presName="Name13" presStyleLbl="parChTrans1D2" presStyleIdx="4" presStyleCnt="5"/>
      <dgm:spPr/>
    </dgm:pt>
    <dgm:pt modelId="{9056901A-F555-4B2B-BB1C-109C688E5667}" type="pres">
      <dgm:prSet presAssocID="{AE874E9F-F58E-463F-9DCF-858A7F5774E8}" presName="childText" presStyleLbl="bgAcc1" presStyleIdx="4" presStyleCnt="5" custScaleX="78400" custScaleY="27812" custLinFactNeighborX="-62226" custLinFactNeighborY="-34821">
        <dgm:presLayoutVars>
          <dgm:bulletEnabled val="1"/>
        </dgm:presLayoutVars>
      </dgm:prSet>
      <dgm:spPr/>
    </dgm:pt>
  </dgm:ptLst>
  <dgm:cxnLst>
    <dgm:cxn modelId="{A8195300-33CE-4C9E-A11E-30E372460307}" type="presOf" srcId="{8ED118D2-4218-4933-838D-E932E34F64EC}" destId="{8B094668-2B5A-4956-BC49-D615BBB374E4}" srcOrd="0" destOrd="0" presId="urn:microsoft.com/office/officeart/2005/8/layout/hierarchy3"/>
    <dgm:cxn modelId="{6FF29004-096F-4AB7-8D9E-9F147609D44D}" type="presOf" srcId="{323B2FBD-3095-4D4D-BAE1-22E1284D745C}" destId="{3339433D-1096-4EC1-9879-A9D1E5988C7B}" srcOrd="0" destOrd="0" presId="urn:microsoft.com/office/officeart/2005/8/layout/hierarchy3"/>
    <dgm:cxn modelId="{A734F710-1B25-42ED-97EE-887D85605F18}" srcId="{63735D09-360D-453A-8D8A-04F61554D3FC}" destId="{55A61E0D-38A7-4E9A-AD2D-9F1C3CAF76A9}" srcOrd="0" destOrd="0" parTransId="{07D895FF-156A-4B36-BFC1-CC7CF7ECD5B6}" sibTransId="{32AC0527-3DE6-481A-9FD8-ADBFA6B06E6E}"/>
    <dgm:cxn modelId="{1243E339-6184-4799-ADB1-C32168FCBC55}" type="presOf" srcId="{07D895FF-156A-4B36-BFC1-CC7CF7ECD5B6}" destId="{977B9C04-1426-49A1-9B3A-916D24DBDBC8}" srcOrd="0" destOrd="0" presId="urn:microsoft.com/office/officeart/2005/8/layout/hierarchy3"/>
    <dgm:cxn modelId="{2571CF3D-F282-4272-AFEE-CB4278CA976A}" type="presOf" srcId="{AE874E9F-F58E-463F-9DCF-858A7F5774E8}" destId="{9056901A-F555-4B2B-BB1C-109C688E5667}" srcOrd="0" destOrd="0" presId="urn:microsoft.com/office/officeart/2005/8/layout/hierarchy3"/>
    <dgm:cxn modelId="{284A1F5B-397F-4249-B3A2-4A0E518E6D7E}" srcId="{21A83C78-A221-4B4B-A047-CC729EE2F909}" destId="{AE874E9F-F58E-463F-9DCF-858A7F5774E8}" srcOrd="2" destOrd="0" parTransId="{0BE69E5B-86B0-409E-B50C-82D5FCAD2643}" sibTransId="{3EED7FE2-A8C9-4D62-BD30-4480C4E25D72}"/>
    <dgm:cxn modelId="{4D78BD5E-D1C2-41A8-83D8-89478B6D3692}" type="presOf" srcId="{55A61E0D-38A7-4E9A-AD2D-9F1C3CAF76A9}" destId="{A58F57E4-1870-4156-A149-BFAEE64572B2}" srcOrd="0" destOrd="0" presId="urn:microsoft.com/office/officeart/2005/8/layout/hierarchy3"/>
    <dgm:cxn modelId="{E46CDB48-7D33-40F0-8EBF-88EEB56A2F49}" type="presOf" srcId="{63735D09-360D-453A-8D8A-04F61554D3FC}" destId="{E07BA90F-91E0-42D1-A536-77E85213CD72}" srcOrd="1" destOrd="0" presId="urn:microsoft.com/office/officeart/2005/8/layout/hierarchy3"/>
    <dgm:cxn modelId="{7140A369-2028-4DBC-B13B-6B5D2553EF67}" type="presOf" srcId="{3817947E-5F89-43EC-B482-D8B31DA45B07}" destId="{F17DB977-91B3-418A-BBFC-454CD63E26D8}" srcOrd="0" destOrd="0" presId="urn:microsoft.com/office/officeart/2005/8/layout/hierarchy3"/>
    <dgm:cxn modelId="{8AE5B04A-4633-4C82-AC9E-AD8CACCAF725}" type="presOf" srcId="{63735D09-360D-453A-8D8A-04F61554D3FC}" destId="{05E25675-CCD7-4D6D-BDD3-6A71FC3BAB86}" srcOrd="0" destOrd="0" presId="urn:microsoft.com/office/officeart/2005/8/layout/hierarchy3"/>
    <dgm:cxn modelId="{857F814B-9555-4BE0-BE9E-6F5A82DF9EA8}" type="presOf" srcId="{CBA3BE15-368F-4B2E-A45A-536A533ACEF5}" destId="{8349C90E-76BD-40EA-84FF-0B2C6BFA861F}" srcOrd="0" destOrd="0" presId="urn:microsoft.com/office/officeart/2005/8/layout/hierarchy3"/>
    <dgm:cxn modelId="{7E15716D-515A-4DE2-9C98-0569E1F74CDD}" type="presOf" srcId="{BA9AD7ED-F2B3-4E5F-9878-D33C2BE10718}" destId="{2D3AAFC3-4C78-4260-925F-B2EBA28D0172}" srcOrd="0" destOrd="0" presId="urn:microsoft.com/office/officeart/2005/8/layout/hierarchy3"/>
    <dgm:cxn modelId="{AB64A457-7157-4C49-9DB5-197936DAC47C}" type="presOf" srcId="{21A83C78-A221-4B4B-A047-CC729EE2F909}" destId="{808939E9-040D-4099-BEA9-734B89D0F164}" srcOrd="1" destOrd="0" presId="urn:microsoft.com/office/officeart/2005/8/layout/hierarchy3"/>
    <dgm:cxn modelId="{C25A8059-E8F3-4B9D-A5F5-6EB75BD0B037}" srcId="{21A83C78-A221-4B4B-A047-CC729EE2F909}" destId="{8ED118D2-4218-4933-838D-E932E34F64EC}" srcOrd="0" destOrd="0" parTransId="{3817947E-5F89-43EC-B482-D8B31DA45B07}" sibTransId="{BAEDB9C6-4B17-4386-A34F-4A5B045C4769}"/>
    <dgm:cxn modelId="{53C01280-D938-431B-826C-AD96F61EFCE3}" type="presOf" srcId="{21A83C78-A221-4B4B-A047-CC729EE2F909}" destId="{D351AAE4-705F-499E-9462-935CBAF7697C}" srcOrd="0" destOrd="0" presId="urn:microsoft.com/office/officeart/2005/8/layout/hierarchy3"/>
    <dgm:cxn modelId="{29DE439F-CDA5-492E-980A-A63013F1E7E8}" srcId="{21A83C78-A221-4B4B-A047-CC729EE2F909}" destId="{CBF11250-DA50-40E4-960D-A8B55CCDADE5}" srcOrd="1" destOrd="0" parTransId="{CBA3BE15-368F-4B2E-A45A-536A533ACEF5}" sibTransId="{C8739C22-9551-4A48-9445-EE4E7E155996}"/>
    <dgm:cxn modelId="{70D6CEA7-BEF8-42C6-832E-D17D53830253}" srcId="{63735D09-360D-453A-8D8A-04F61554D3FC}" destId="{BA9AD7ED-F2B3-4E5F-9878-D33C2BE10718}" srcOrd="1" destOrd="0" parTransId="{18037020-23C2-4649-A2BC-D3310BFAA2B7}" sibTransId="{6426F988-40C2-4515-98B6-28E8C58E8525}"/>
    <dgm:cxn modelId="{DA0572B2-6724-43D3-9B1F-852D96BABA13}" srcId="{323B2FBD-3095-4D4D-BAE1-22E1284D745C}" destId="{21A83C78-A221-4B4B-A047-CC729EE2F909}" srcOrd="1" destOrd="0" parTransId="{A04153F6-7767-451B-A7E5-67AA1C6DF5EC}" sibTransId="{56454DAA-0F4E-473C-AC1B-E6763DCDA655}"/>
    <dgm:cxn modelId="{AB5E34BD-0821-42A9-B6DC-4EB0703562D2}" type="presOf" srcId="{0BE69E5B-86B0-409E-B50C-82D5FCAD2643}" destId="{C6890DC5-2D1A-4246-8851-AFF462466B5D}" srcOrd="0" destOrd="0" presId="urn:microsoft.com/office/officeart/2005/8/layout/hierarchy3"/>
    <dgm:cxn modelId="{3A686EDD-FBB6-4A05-85D1-C0CC14F54A30}" type="presOf" srcId="{18037020-23C2-4649-A2BC-D3310BFAA2B7}" destId="{EFBFFD2F-3925-454D-A17E-F3A48ABD6458}" srcOrd="0" destOrd="0" presId="urn:microsoft.com/office/officeart/2005/8/layout/hierarchy3"/>
    <dgm:cxn modelId="{8A740FEE-5A78-4782-A72B-687190B9EE38}" type="presOf" srcId="{CBF11250-DA50-40E4-960D-A8B55CCDADE5}" destId="{448A31F0-EDC8-4C16-B483-0A4DC57695DE}" srcOrd="0" destOrd="0" presId="urn:microsoft.com/office/officeart/2005/8/layout/hierarchy3"/>
    <dgm:cxn modelId="{D780EBF7-C7AD-4889-9969-69E793439B0C}" srcId="{323B2FBD-3095-4D4D-BAE1-22E1284D745C}" destId="{63735D09-360D-453A-8D8A-04F61554D3FC}" srcOrd="0" destOrd="0" parTransId="{95B964B2-B753-41B3-834E-D4ED1D9FE22E}" sibTransId="{50C7484D-7662-4012-BDBD-330B03F58370}"/>
    <dgm:cxn modelId="{79D5C6E6-2373-4DFF-8516-86911B57069D}" type="presParOf" srcId="{3339433D-1096-4EC1-9879-A9D1E5988C7B}" destId="{C13A39B4-92ED-4C8E-9A02-274118E9A308}" srcOrd="0" destOrd="0" presId="urn:microsoft.com/office/officeart/2005/8/layout/hierarchy3"/>
    <dgm:cxn modelId="{C5072881-1C91-4D58-9DD2-C82ECA3EEF53}" type="presParOf" srcId="{C13A39B4-92ED-4C8E-9A02-274118E9A308}" destId="{F6100883-F6AB-4464-8CF8-BCE68EE8C547}" srcOrd="0" destOrd="0" presId="urn:microsoft.com/office/officeart/2005/8/layout/hierarchy3"/>
    <dgm:cxn modelId="{BD8BC478-345B-47BE-BB9B-18E3F2A96EB4}" type="presParOf" srcId="{F6100883-F6AB-4464-8CF8-BCE68EE8C547}" destId="{05E25675-CCD7-4D6D-BDD3-6A71FC3BAB86}" srcOrd="0" destOrd="0" presId="urn:microsoft.com/office/officeart/2005/8/layout/hierarchy3"/>
    <dgm:cxn modelId="{2C8742C3-C615-4C84-AAA1-A7C1C9BBADD7}" type="presParOf" srcId="{F6100883-F6AB-4464-8CF8-BCE68EE8C547}" destId="{E07BA90F-91E0-42D1-A536-77E85213CD72}" srcOrd="1" destOrd="0" presId="urn:microsoft.com/office/officeart/2005/8/layout/hierarchy3"/>
    <dgm:cxn modelId="{1A969D17-5A67-45F6-B69A-6FE9A1058F05}" type="presParOf" srcId="{C13A39B4-92ED-4C8E-9A02-274118E9A308}" destId="{DCC97C94-16DB-459E-92AE-92F795618B73}" srcOrd="1" destOrd="0" presId="urn:microsoft.com/office/officeart/2005/8/layout/hierarchy3"/>
    <dgm:cxn modelId="{0CBFBFE0-5718-43F3-8C9E-460B7A9DF919}" type="presParOf" srcId="{DCC97C94-16DB-459E-92AE-92F795618B73}" destId="{977B9C04-1426-49A1-9B3A-916D24DBDBC8}" srcOrd="0" destOrd="0" presId="urn:microsoft.com/office/officeart/2005/8/layout/hierarchy3"/>
    <dgm:cxn modelId="{E3E28308-C248-4C5E-B1D4-68AC930FCF8C}" type="presParOf" srcId="{DCC97C94-16DB-459E-92AE-92F795618B73}" destId="{A58F57E4-1870-4156-A149-BFAEE64572B2}" srcOrd="1" destOrd="0" presId="urn:microsoft.com/office/officeart/2005/8/layout/hierarchy3"/>
    <dgm:cxn modelId="{2B3EE3A2-B986-48D5-A125-D916D6F8D85C}" type="presParOf" srcId="{DCC97C94-16DB-459E-92AE-92F795618B73}" destId="{EFBFFD2F-3925-454D-A17E-F3A48ABD6458}" srcOrd="2" destOrd="0" presId="urn:microsoft.com/office/officeart/2005/8/layout/hierarchy3"/>
    <dgm:cxn modelId="{51F7A002-1F9E-4031-9F6E-9E4E0EEF5882}" type="presParOf" srcId="{DCC97C94-16DB-459E-92AE-92F795618B73}" destId="{2D3AAFC3-4C78-4260-925F-B2EBA28D0172}" srcOrd="3" destOrd="0" presId="urn:microsoft.com/office/officeart/2005/8/layout/hierarchy3"/>
    <dgm:cxn modelId="{36ED2F72-7426-4655-963D-4B070EF74BC7}" type="presParOf" srcId="{3339433D-1096-4EC1-9879-A9D1E5988C7B}" destId="{4D2282C2-D475-46AD-937F-FA0F55235D07}" srcOrd="1" destOrd="0" presId="urn:microsoft.com/office/officeart/2005/8/layout/hierarchy3"/>
    <dgm:cxn modelId="{7B5FB359-CBAD-4F62-A50D-93E6657873B1}" type="presParOf" srcId="{4D2282C2-D475-46AD-937F-FA0F55235D07}" destId="{840B2F4C-2557-4EDD-877A-38F3D2790F9A}" srcOrd="0" destOrd="0" presId="urn:microsoft.com/office/officeart/2005/8/layout/hierarchy3"/>
    <dgm:cxn modelId="{90D0A065-8D3D-49C0-A158-0FC2BBC5098C}" type="presParOf" srcId="{840B2F4C-2557-4EDD-877A-38F3D2790F9A}" destId="{D351AAE4-705F-499E-9462-935CBAF7697C}" srcOrd="0" destOrd="0" presId="urn:microsoft.com/office/officeart/2005/8/layout/hierarchy3"/>
    <dgm:cxn modelId="{94036693-6BC9-404A-A4E6-DA34CEB62FB2}" type="presParOf" srcId="{840B2F4C-2557-4EDD-877A-38F3D2790F9A}" destId="{808939E9-040D-4099-BEA9-734B89D0F164}" srcOrd="1" destOrd="0" presId="urn:microsoft.com/office/officeart/2005/8/layout/hierarchy3"/>
    <dgm:cxn modelId="{B62BD573-77B7-4ED4-83B8-16E07FBDD3C1}" type="presParOf" srcId="{4D2282C2-D475-46AD-937F-FA0F55235D07}" destId="{2BB60CF1-3A1B-4B4F-8EBC-465F0613FB5E}" srcOrd="1" destOrd="0" presId="urn:microsoft.com/office/officeart/2005/8/layout/hierarchy3"/>
    <dgm:cxn modelId="{D12848B4-5740-4CD7-85A9-0D990807ABB8}" type="presParOf" srcId="{2BB60CF1-3A1B-4B4F-8EBC-465F0613FB5E}" destId="{F17DB977-91B3-418A-BBFC-454CD63E26D8}" srcOrd="0" destOrd="0" presId="urn:microsoft.com/office/officeart/2005/8/layout/hierarchy3"/>
    <dgm:cxn modelId="{1CD8C5AC-0422-436A-80DC-60D2D1B67383}" type="presParOf" srcId="{2BB60CF1-3A1B-4B4F-8EBC-465F0613FB5E}" destId="{8B094668-2B5A-4956-BC49-D615BBB374E4}" srcOrd="1" destOrd="0" presId="urn:microsoft.com/office/officeart/2005/8/layout/hierarchy3"/>
    <dgm:cxn modelId="{C7D6B126-13CF-4F4D-8ACE-8EE83E3AE9C5}" type="presParOf" srcId="{2BB60CF1-3A1B-4B4F-8EBC-465F0613FB5E}" destId="{8349C90E-76BD-40EA-84FF-0B2C6BFA861F}" srcOrd="2" destOrd="0" presId="urn:microsoft.com/office/officeart/2005/8/layout/hierarchy3"/>
    <dgm:cxn modelId="{66F89756-DF6F-4863-A2E0-0D635BA96378}" type="presParOf" srcId="{2BB60CF1-3A1B-4B4F-8EBC-465F0613FB5E}" destId="{448A31F0-EDC8-4C16-B483-0A4DC57695DE}" srcOrd="3" destOrd="0" presId="urn:microsoft.com/office/officeart/2005/8/layout/hierarchy3"/>
    <dgm:cxn modelId="{A8D4705C-B784-4201-A186-72C0471441DE}" type="presParOf" srcId="{2BB60CF1-3A1B-4B4F-8EBC-465F0613FB5E}" destId="{C6890DC5-2D1A-4246-8851-AFF462466B5D}" srcOrd="4" destOrd="0" presId="urn:microsoft.com/office/officeart/2005/8/layout/hierarchy3"/>
    <dgm:cxn modelId="{0C4ACC04-46F5-4CDA-A7B5-6B673A80EEE5}" type="presParOf" srcId="{2BB60CF1-3A1B-4B4F-8EBC-465F0613FB5E}" destId="{9056901A-F555-4B2B-BB1C-109C688E5667}" srcOrd="5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BD1C9DAA-6210-4F6F-A9A4-42A9392B9F0F}" type="doc">
      <dgm:prSet loTypeId="urn:microsoft.com/office/officeart/2008/layout/BubblePictureLis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17809214-B6D3-406E-8B07-C794902A8653}">
      <dgm:prSet phldrT="[Text]"/>
      <dgm:spPr/>
      <dgm:t>
        <a:bodyPr/>
        <a:lstStyle/>
        <a:p>
          <a:r>
            <a:rPr lang="en-GB" dirty="0"/>
            <a:t>.</a:t>
          </a:r>
        </a:p>
      </dgm:t>
    </dgm:pt>
    <dgm:pt modelId="{5069D834-2DE0-47AD-9300-0B4C2B1797EC}" type="parTrans" cxnId="{B7636CDF-6EAB-488F-9FD3-141E3E9B08F0}">
      <dgm:prSet/>
      <dgm:spPr/>
      <dgm:t>
        <a:bodyPr/>
        <a:lstStyle/>
        <a:p>
          <a:endParaRPr lang="en-GB"/>
        </a:p>
      </dgm:t>
    </dgm:pt>
    <dgm:pt modelId="{6CF39AD6-D040-4DE3-9B06-E102AFB23B97}" type="sibTrans" cxnId="{B7636CDF-6EAB-488F-9FD3-141E3E9B08F0}">
      <dgm:prSet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</dgm:spPr>
      <dgm:t>
        <a:bodyPr/>
        <a:lstStyle/>
        <a:p>
          <a:endParaRPr lang="en-GB"/>
        </a:p>
      </dgm:t>
    </dgm:pt>
    <dgm:pt modelId="{A6B77C4D-8091-470F-9D34-9DEE1765557C}">
      <dgm:prSet phldrT="[Text]"/>
      <dgm:spPr/>
      <dgm:t>
        <a:bodyPr/>
        <a:lstStyle/>
        <a:p>
          <a:endParaRPr lang="en-GB" dirty="0"/>
        </a:p>
      </dgm:t>
    </dgm:pt>
    <dgm:pt modelId="{E9087D5B-1B15-4819-B843-D2015D7902D6}" type="parTrans" cxnId="{9A0A79A3-5759-4525-9711-AEBD3FDCB60C}">
      <dgm:prSet/>
      <dgm:spPr/>
      <dgm:t>
        <a:bodyPr/>
        <a:lstStyle/>
        <a:p>
          <a:endParaRPr lang="en-GB"/>
        </a:p>
      </dgm:t>
    </dgm:pt>
    <dgm:pt modelId="{B03F4ED7-A608-4B68-9D41-343AB8AE9CDB}" type="sibTrans" cxnId="{9A0A79A3-5759-4525-9711-AEBD3FDCB60C}">
      <dgm:prSet/>
      <dgm:spPr/>
      <dgm:t>
        <a:bodyPr/>
        <a:lstStyle/>
        <a:p>
          <a:endParaRPr lang="en-GB"/>
        </a:p>
      </dgm:t>
    </dgm:pt>
    <dgm:pt modelId="{F983310C-D7A3-44E6-B15F-3C15FBBF317C}">
      <dgm:prSet phldrT="[Text]"/>
      <dgm:spPr/>
      <dgm:t>
        <a:bodyPr/>
        <a:lstStyle/>
        <a:p>
          <a:endParaRPr lang="en-GB" dirty="0"/>
        </a:p>
      </dgm:t>
    </dgm:pt>
    <dgm:pt modelId="{8210E392-96B9-4884-B570-0280B50F734B}" type="parTrans" cxnId="{C45A0936-80A8-4D1E-A7D4-A7F0281627E0}">
      <dgm:prSet/>
      <dgm:spPr/>
      <dgm:t>
        <a:bodyPr/>
        <a:lstStyle/>
        <a:p>
          <a:endParaRPr lang="en-GB"/>
        </a:p>
      </dgm:t>
    </dgm:pt>
    <dgm:pt modelId="{FC226818-FC3D-48ED-B19C-EA9DEE503A76}" type="sibTrans" cxnId="{C45A0936-80A8-4D1E-A7D4-A7F0281627E0}">
      <dgm:prSet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6000" r="-16000"/>
          </a:stretch>
        </a:blipFill>
      </dgm:spPr>
      <dgm:t>
        <a:bodyPr/>
        <a:lstStyle/>
        <a:p>
          <a:endParaRPr lang="en-GB"/>
        </a:p>
      </dgm:t>
    </dgm:pt>
    <dgm:pt modelId="{A056FCCD-EA2E-4478-82B0-A94C4E12FC64}" type="pres">
      <dgm:prSet presAssocID="{BD1C9DAA-6210-4F6F-A9A4-42A9392B9F0F}" presName="Name0" presStyleCnt="0">
        <dgm:presLayoutVars>
          <dgm:chMax val="8"/>
          <dgm:chPref val="8"/>
          <dgm:dir/>
        </dgm:presLayoutVars>
      </dgm:prSet>
      <dgm:spPr/>
    </dgm:pt>
    <dgm:pt modelId="{9509672C-BB77-4954-8724-35AC2E8F7D52}" type="pres">
      <dgm:prSet presAssocID="{17809214-B6D3-406E-8B07-C794902A8653}" presName="parent_text_1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A8650A8C-2CD0-4530-87E3-36E0123B73F5}" type="pres">
      <dgm:prSet presAssocID="{17809214-B6D3-406E-8B07-C794902A8653}" presName="image_accent_1" presStyleCnt="0"/>
      <dgm:spPr/>
    </dgm:pt>
    <dgm:pt modelId="{14F4CB58-50C4-41E1-9C81-F896DA68AFFA}" type="pres">
      <dgm:prSet presAssocID="{17809214-B6D3-406E-8B07-C794902A8653}" presName="imageAccentRepeatNode" presStyleLbl="alignNode1" presStyleIdx="0" presStyleCnt="6" custFlipVert="1" custFlipHor="1" custScaleX="14829" custScaleY="27178" custLinFactNeighborX="-71011" custLinFactNeighborY="-76742"/>
      <dgm:spPr/>
    </dgm:pt>
    <dgm:pt modelId="{32A76452-84C0-488F-A944-10B2A2C79241}" type="pres">
      <dgm:prSet presAssocID="{17809214-B6D3-406E-8B07-C794902A8653}" presName="accent_1" presStyleLbl="alignNode1" presStyleIdx="1" presStyleCnt="6" custLinFactX="-128762" custLinFactY="9071" custLinFactNeighborX="-200000" custLinFactNeighborY="100000"/>
      <dgm:spPr/>
    </dgm:pt>
    <dgm:pt modelId="{871013A4-AB27-482C-B7C8-D0DC00A38C69}" type="pres">
      <dgm:prSet presAssocID="{6CF39AD6-D040-4DE3-9B06-E102AFB23B97}" presName="image_1" presStyleCnt="0"/>
      <dgm:spPr/>
    </dgm:pt>
    <dgm:pt modelId="{35A2D50A-D433-4DCB-BCB2-F9D49270064B}" type="pres">
      <dgm:prSet presAssocID="{6CF39AD6-D040-4DE3-9B06-E102AFB23B97}" presName="imageRepeatNode" presStyleLbl="fgImgPlace1" presStyleIdx="0" presStyleCnt="3" custScaleX="115056" custScaleY="113808" custLinFactNeighborX="-46268" custLinFactNeighborY="-61224"/>
      <dgm:spPr/>
    </dgm:pt>
    <dgm:pt modelId="{63E91271-DAE6-4B72-957F-7A6A7AFC5985}" type="pres">
      <dgm:prSet presAssocID="{A6B77C4D-8091-470F-9D34-9DEE1765557C}" presName="parent_text_2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E5520170-6308-4BE1-B36A-79C9438F661C}" type="pres">
      <dgm:prSet presAssocID="{A6B77C4D-8091-470F-9D34-9DEE1765557C}" presName="image_accent_2" presStyleCnt="0"/>
      <dgm:spPr/>
    </dgm:pt>
    <dgm:pt modelId="{A256A7C1-EE79-4371-84F3-5CAA747840BE}" type="pres">
      <dgm:prSet presAssocID="{A6B77C4D-8091-470F-9D34-9DEE1765557C}" presName="imageAccentRepeatNode" presStyleLbl="alignNode1" presStyleIdx="2" presStyleCnt="6" custFlipVert="0" custFlipHor="0" custScaleX="17396" custScaleY="17400" custLinFactX="-60376" custLinFactNeighborX="-100000" custLinFactNeighborY="11763"/>
      <dgm:spPr/>
    </dgm:pt>
    <dgm:pt modelId="{39832D6B-F3A4-4030-8F3D-A591412FBCBC}" type="pres">
      <dgm:prSet presAssocID="{B03F4ED7-A608-4B68-9D41-343AB8AE9CDB}" presName="image_2" presStyleCnt="0"/>
      <dgm:spPr/>
    </dgm:pt>
    <dgm:pt modelId="{D6DD2885-5DD6-4CE8-9479-8EFA4FBD54EE}" type="pres">
      <dgm:prSet presAssocID="{B03F4ED7-A608-4B68-9D41-343AB8AE9CDB}" presName="imageRepeatNode" presStyleLbl="fgImgPlace1" presStyleIdx="1" presStyleCnt="3" custScaleX="15376" custScaleY="14472" custLinFactX="-83004" custLinFactNeighborX="-100000" custLinFactNeighborY="11554"/>
      <dgm:spPr/>
    </dgm:pt>
    <dgm:pt modelId="{46A0F116-6B64-45CB-885C-4313BC7160CF}" type="pres">
      <dgm:prSet presAssocID="{F983310C-D7A3-44E6-B15F-3C15FBBF317C}" presName="image_accent_3" presStyleCnt="0"/>
      <dgm:spPr/>
    </dgm:pt>
    <dgm:pt modelId="{ACACEA3A-6D08-4DE4-B6D7-A6103B76D9A6}" type="pres">
      <dgm:prSet presAssocID="{F983310C-D7A3-44E6-B15F-3C15FBBF317C}" presName="imageAccentRepeatNode" presStyleLbl="alignNode1" presStyleIdx="3" presStyleCnt="6" custFlipVert="1" custFlipHor="0" custScaleX="13573" custScaleY="13568" custLinFactX="-6264" custLinFactY="7050" custLinFactNeighborX="-100000" custLinFactNeighborY="100000"/>
      <dgm:spPr/>
    </dgm:pt>
    <dgm:pt modelId="{50CE6738-0575-4103-B2AB-354CBAE93E6F}" type="pres">
      <dgm:prSet presAssocID="{F983310C-D7A3-44E6-B15F-3C15FBBF317C}" presName="parent_text_3" presStyleLbl="revTx" presStyleIdx="2" presStyleCnt="3" custScaleX="84321" custScaleY="82441" custLinFactX="-62040" custLinFactNeighborX="-100000" custLinFactNeighborY="-18306">
        <dgm:presLayoutVars>
          <dgm:chMax val="0"/>
          <dgm:chPref val="0"/>
          <dgm:bulletEnabled val="1"/>
        </dgm:presLayoutVars>
      </dgm:prSet>
      <dgm:spPr/>
    </dgm:pt>
    <dgm:pt modelId="{8819BC68-0B46-4707-BA84-DFDB35114523}" type="pres">
      <dgm:prSet presAssocID="{F983310C-D7A3-44E6-B15F-3C15FBBF317C}" presName="accent_2" presStyleLbl="alignNode1" presStyleIdx="4" presStyleCnt="6" custScaleX="23260" custScaleY="20221" custLinFactX="-200000" custLinFactY="204515" custLinFactNeighborX="-272985" custLinFactNeighborY="300000"/>
      <dgm:spPr/>
    </dgm:pt>
    <dgm:pt modelId="{9D83E99D-6F28-479D-9EF8-57DCA4D34FD3}" type="pres">
      <dgm:prSet presAssocID="{F983310C-D7A3-44E6-B15F-3C15FBBF317C}" presName="accent_3" presStyleLbl="alignNode1" presStyleIdx="5" presStyleCnt="6" custFlipVert="1" custFlipHor="1" custScaleX="55183" custScaleY="55247" custLinFactX="-347276" custLinFactY="-73086" custLinFactNeighborX="-400000" custLinFactNeighborY="-100000"/>
      <dgm:spPr/>
    </dgm:pt>
    <dgm:pt modelId="{BD4CF313-E24B-4EAE-A0BC-2766FF4FA8EE}" type="pres">
      <dgm:prSet presAssocID="{FC226818-FC3D-48ED-B19C-EA9DEE503A76}" presName="image_3" presStyleCnt="0"/>
      <dgm:spPr/>
    </dgm:pt>
    <dgm:pt modelId="{65415D49-8958-4679-84D4-7E7B9C8CF8D5}" type="pres">
      <dgm:prSet presAssocID="{FC226818-FC3D-48ED-B19C-EA9DEE503A76}" presName="imageRepeatNode" presStyleLbl="fgImgPlace1" presStyleIdx="2" presStyleCnt="3" custScaleX="178447" custScaleY="182805" custLinFactNeighborX="60507" custLinFactNeighborY="26545"/>
      <dgm:spPr/>
    </dgm:pt>
  </dgm:ptLst>
  <dgm:cxnLst>
    <dgm:cxn modelId="{3B07E92D-0A99-42D6-950F-D29008266CA1}" type="presOf" srcId="{17809214-B6D3-406E-8B07-C794902A8653}" destId="{9509672C-BB77-4954-8724-35AC2E8F7D52}" srcOrd="0" destOrd="0" presId="urn:microsoft.com/office/officeart/2008/layout/BubblePictureList"/>
    <dgm:cxn modelId="{C45A0936-80A8-4D1E-A7D4-A7F0281627E0}" srcId="{BD1C9DAA-6210-4F6F-A9A4-42A9392B9F0F}" destId="{F983310C-D7A3-44E6-B15F-3C15FBBF317C}" srcOrd="2" destOrd="0" parTransId="{8210E392-96B9-4884-B570-0280B50F734B}" sibTransId="{FC226818-FC3D-48ED-B19C-EA9DEE503A76}"/>
    <dgm:cxn modelId="{18971C40-58A1-4235-9CEB-BF9625780CD3}" type="presOf" srcId="{6CF39AD6-D040-4DE3-9B06-E102AFB23B97}" destId="{35A2D50A-D433-4DCB-BCB2-F9D49270064B}" srcOrd="0" destOrd="0" presId="urn:microsoft.com/office/officeart/2008/layout/BubblePictureList"/>
    <dgm:cxn modelId="{42A29B49-0296-42D3-9A24-0402180409CB}" type="presOf" srcId="{FC226818-FC3D-48ED-B19C-EA9DEE503A76}" destId="{65415D49-8958-4679-84D4-7E7B9C8CF8D5}" srcOrd="0" destOrd="0" presId="urn:microsoft.com/office/officeart/2008/layout/BubblePictureList"/>
    <dgm:cxn modelId="{0A6A9B6A-3781-4D70-A344-B322590C6A83}" type="presOf" srcId="{F983310C-D7A3-44E6-B15F-3C15FBBF317C}" destId="{50CE6738-0575-4103-B2AB-354CBAE93E6F}" srcOrd="0" destOrd="0" presId="urn:microsoft.com/office/officeart/2008/layout/BubblePictureList"/>
    <dgm:cxn modelId="{3405B99B-8145-4D91-A09B-D0C9BCF96136}" type="presOf" srcId="{B03F4ED7-A608-4B68-9D41-343AB8AE9CDB}" destId="{D6DD2885-5DD6-4CE8-9479-8EFA4FBD54EE}" srcOrd="0" destOrd="0" presId="urn:microsoft.com/office/officeart/2008/layout/BubblePictureList"/>
    <dgm:cxn modelId="{9A0A79A3-5759-4525-9711-AEBD3FDCB60C}" srcId="{BD1C9DAA-6210-4F6F-A9A4-42A9392B9F0F}" destId="{A6B77C4D-8091-470F-9D34-9DEE1765557C}" srcOrd="1" destOrd="0" parTransId="{E9087D5B-1B15-4819-B843-D2015D7902D6}" sibTransId="{B03F4ED7-A608-4B68-9D41-343AB8AE9CDB}"/>
    <dgm:cxn modelId="{4C2201CF-B9FA-44F4-9DC6-76259AC6067D}" type="presOf" srcId="{BD1C9DAA-6210-4F6F-A9A4-42A9392B9F0F}" destId="{A056FCCD-EA2E-4478-82B0-A94C4E12FC64}" srcOrd="0" destOrd="0" presId="urn:microsoft.com/office/officeart/2008/layout/BubblePictureList"/>
    <dgm:cxn modelId="{B7636CDF-6EAB-488F-9FD3-141E3E9B08F0}" srcId="{BD1C9DAA-6210-4F6F-A9A4-42A9392B9F0F}" destId="{17809214-B6D3-406E-8B07-C794902A8653}" srcOrd="0" destOrd="0" parTransId="{5069D834-2DE0-47AD-9300-0B4C2B1797EC}" sibTransId="{6CF39AD6-D040-4DE3-9B06-E102AFB23B97}"/>
    <dgm:cxn modelId="{B45D42ED-87B4-41D7-B00A-8E17FB7AC8FD}" type="presOf" srcId="{A6B77C4D-8091-470F-9D34-9DEE1765557C}" destId="{63E91271-DAE6-4B72-957F-7A6A7AFC5985}" srcOrd="0" destOrd="0" presId="urn:microsoft.com/office/officeart/2008/layout/BubblePictureList"/>
    <dgm:cxn modelId="{4F8803E1-AC20-4642-8D36-A534D0BF726C}" type="presParOf" srcId="{A056FCCD-EA2E-4478-82B0-A94C4E12FC64}" destId="{9509672C-BB77-4954-8724-35AC2E8F7D52}" srcOrd="0" destOrd="0" presId="urn:microsoft.com/office/officeart/2008/layout/BubblePictureList"/>
    <dgm:cxn modelId="{429AC4BA-997E-4EF7-8511-1A82C120B7FE}" type="presParOf" srcId="{A056FCCD-EA2E-4478-82B0-A94C4E12FC64}" destId="{A8650A8C-2CD0-4530-87E3-36E0123B73F5}" srcOrd="1" destOrd="0" presId="urn:microsoft.com/office/officeart/2008/layout/BubblePictureList"/>
    <dgm:cxn modelId="{B6BB7F14-A258-49C2-881E-ABD3D319856B}" type="presParOf" srcId="{A8650A8C-2CD0-4530-87E3-36E0123B73F5}" destId="{14F4CB58-50C4-41E1-9C81-F896DA68AFFA}" srcOrd="0" destOrd="0" presId="urn:microsoft.com/office/officeart/2008/layout/BubblePictureList"/>
    <dgm:cxn modelId="{4D187F9E-BC6B-4A5A-999E-FED01DF0AB96}" type="presParOf" srcId="{A056FCCD-EA2E-4478-82B0-A94C4E12FC64}" destId="{32A76452-84C0-488F-A944-10B2A2C79241}" srcOrd="2" destOrd="0" presId="urn:microsoft.com/office/officeart/2008/layout/BubblePictureList"/>
    <dgm:cxn modelId="{9A97D277-7D12-4CCA-87E7-1C5D4DC34A81}" type="presParOf" srcId="{A056FCCD-EA2E-4478-82B0-A94C4E12FC64}" destId="{871013A4-AB27-482C-B7C8-D0DC00A38C69}" srcOrd="3" destOrd="0" presId="urn:microsoft.com/office/officeart/2008/layout/BubblePictureList"/>
    <dgm:cxn modelId="{D9A06490-96B1-45DC-85D4-E297E979DA61}" type="presParOf" srcId="{871013A4-AB27-482C-B7C8-D0DC00A38C69}" destId="{35A2D50A-D433-4DCB-BCB2-F9D49270064B}" srcOrd="0" destOrd="0" presId="urn:microsoft.com/office/officeart/2008/layout/BubblePictureList"/>
    <dgm:cxn modelId="{E0517432-8490-4D9C-9566-2DF4FEA8B7ED}" type="presParOf" srcId="{A056FCCD-EA2E-4478-82B0-A94C4E12FC64}" destId="{63E91271-DAE6-4B72-957F-7A6A7AFC5985}" srcOrd="4" destOrd="0" presId="urn:microsoft.com/office/officeart/2008/layout/BubblePictureList"/>
    <dgm:cxn modelId="{72D076DD-6462-4809-B039-D5176E85EE4A}" type="presParOf" srcId="{A056FCCD-EA2E-4478-82B0-A94C4E12FC64}" destId="{E5520170-6308-4BE1-B36A-79C9438F661C}" srcOrd="5" destOrd="0" presId="urn:microsoft.com/office/officeart/2008/layout/BubblePictureList"/>
    <dgm:cxn modelId="{F3430827-94B9-4D7F-A9CC-EAEF5FEEED75}" type="presParOf" srcId="{E5520170-6308-4BE1-B36A-79C9438F661C}" destId="{A256A7C1-EE79-4371-84F3-5CAA747840BE}" srcOrd="0" destOrd="0" presId="urn:microsoft.com/office/officeart/2008/layout/BubblePictureList"/>
    <dgm:cxn modelId="{5B5761AC-5C99-4BB5-B2F7-890A8ED63EC4}" type="presParOf" srcId="{A056FCCD-EA2E-4478-82B0-A94C4E12FC64}" destId="{39832D6B-F3A4-4030-8F3D-A591412FBCBC}" srcOrd="6" destOrd="0" presId="urn:microsoft.com/office/officeart/2008/layout/BubblePictureList"/>
    <dgm:cxn modelId="{F0FE2C1D-41B2-4310-B33E-E1C56D37B195}" type="presParOf" srcId="{39832D6B-F3A4-4030-8F3D-A591412FBCBC}" destId="{D6DD2885-5DD6-4CE8-9479-8EFA4FBD54EE}" srcOrd="0" destOrd="0" presId="urn:microsoft.com/office/officeart/2008/layout/BubblePictureList"/>
    <dgm:cxn modelId="{B02291AE-987A-47CB-A70B-11E99392A184}" type="presParOf" srcId="{A056FCCD-EA2E-4478-82B0-A94C4E12FC64}" destId="{46A0F116-6B64-45CB-885C-4313BC7160CF}" srcOrd="7" destOrd="0" presId="urn:microsoft.com/office/officeart/2008/layout/BubblePictureList"/>
    <dgm:cxn modelId="{4F5E4072-8704-42C0-80F4-7F784F3E5B25}" type="presParOf" srcId="{46A0F116-6B64-45CB-885C-4313BC7160CF}" destId="{ACACEA3A-6D08-4DE4-B6D7-A6103B76D9A6}" srcOrd="0" destOrd="0" presId="urn:microsoft.com/office/officeart/2008/layout/BubblePictureList"/>
    <dgm:cxn modelId="{F6661077-BF23-4A16-AF4D-5EB538B53A98}" type="presParOf" srcId="{A056FCCD-EA2E-4478-82B0-A94C4E12FC64}" destId="{50CE6738-0575-4103-B2AB-354CBAE93E6F}" srcOrd="8" destOrd="0" presId="urn:microsoft.com/office/officeart/2008/layout/BubblePictureList"/>
    <dgm:cxn modelId="{F1143AB5-1635-4D93-8301-B8C4B156960F}" type="presParOf" srcId="{A056FCCD-EA2E-4478-82B0-A94C4E12FC64}" destId="{8819BC68-0B46-4707-BA84-DFDB35114523}" srcOrd="9" destOrd="0" presId="urn:microsoft.com/office/officeart/2008/layout/BubblePictureList"/>
    <dgm:cxn modelId="{04461BCD-5879-45AF-971B-E9020A60D152}" type="presParOf" srcId="{A056FCCD-EA2E-4478-82B0-A94C4E12FC64}" destId="{9D83E99D-6F28-479D-9EF8-57DCA4D34FD3}" srcOrd="10" destOrd="0" presId="urn:microsoft.com/office/officeart/2008/layout/BubblePictureList"/>
    <dgm:cxn modelId="{B4002A56-D1AB-4141-B2FF-EB5B51C1A064}" type="presParOf" srcId="{A056FCCD-EA2E-4478-82B0-A94C4E12FC64}" destId="{BD4CF313-E24B-4EAE-A0BC-2766FF4FA8EE}" srcOrd="11" destOrd="0" presId="urn:microsoft.com/office/officeart/2008/layout/BubblePictureList"/>
    <dgm:cxn modelId="{4BFF5E24-7DA9-459F-AB86-A160E067F22F}" type="presParOf" srcId="{BD4CF313-E24B-4EAE-A0BC-2766FF4FA8EE}" destId="{65415D49-8958-4679-84D4-7E7B9C8CF8D5}" srcOrd="0" destOrd="0" presId="urn:microsoft.com/office/officeart/2008/layout/BubblePictur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D01A6545-9BD5-4488-86B2-B1C14F3262D3}" type="doc">
      <dgm:prSet loTypeId="urn:microsoft.com/office/officeart/2005/8/layout/vList3" loCatId="picture" qsTypeId="urn:microsoft.com/office/officeart/2005/8/quickstyle/simple3" qsCatId="simple" csTypeId="urn:microsoft.com/office/officeart/2005/8/colors/accent6_2" csCatId="accent6" phldr="1"/>
      <dgm:spPr/>
      <dgm:t>
        <a:bodyPr/>
        <a:lstStyle/>
        <a:p>
          <a:endParaRPr lang="en-GB"/>
        </a:p>
      </dgm:t>
    </dgm:pt>
    <dgm:pt modelId="{72D20A34-A8CF-4376-AA21-BF6949AEA9FB}">
      <dgm:prSet phldrT="[Text]"/>
      <dgm:spPr/>
      <dgm:t>
        <a:bodyPr/>
        <a:lstStyle/>
        <a:p>
          <a:r>
            <a:rPr lang="en-GB" dirty="0" err="1"/>
            <a:t>Mennyiseg</a:t>
          </a:r>
          <a:r>
            <a:rPr lang="en-GB" dirty="0"/>
            <a:t> ( kg)</a:t>
          </a:r>
        </a:p>
      </dgm:t>
    </dgm:pt>
    <dgm:pt modelId="{C8C6BFC1-6408-4110-9D01-6EDA2A25E84F}" type="parTrans" cxnId="{0D8E2F27-7BE3-4C61-9756-4D0DC5A24B08}">
      <dgm:prSet/>
      <dgm:spPr/>
      <dgm:t>
        <a:bodyPr/>
        <a:lstStyle/>
        <a:p>
          <a:endParaRPr lang="en-GB"/>
        </a:p>
      </dgm:t>
    </dgm:pt>
    <dgm:pt modelId="{8B630C56-8A42-4E4A-9FD9-D98E7B6D22CE}" type="sibTrans" cxnId="{0D8E2F27-7BE3-4C61-9756-4D0DC5A24B08}">
      <dgm:prSet/>
      <dgm:spPr/>
      <dgm:t>
        <a:bodyPr/>
        <a:lstStyle/>
        <a:p>
          <a:endParaRPr lang="en-GB"/>
        </a:p>
      </dgm:t>
    </dgm:pt>
    <dgm:pt modelId="{934293D5-E72D-49BA-AE6E-B3C4AD139193}">
      <dgm:prSet phldrT="[Text]"/>
      <dgm:spPr/>
      <dgm:t>
        <a:bodyPr/>
        <a:lstStyle/>
        <a:p>
          <a:r>
            <a:rPr lang="en-GB" dirty="0"/>
            <a:t>- 0+</a:t>
          </a:r>
        </a:p>
      </dgm:t>
    </dgm:pt>
    <dgm:pt modelId="{84B63421-7ADA-4962-9DCD-908FC2B6DDA2}" type="parTrans" cxnId="{3E11E939-C8C3-4023-95F2-FD3C79EFD15C}">
      <dgm:prSet/>
      <dgm:spPr/>
      <dgm:t>
        <a:bodyPr/>
        <a:lstStyle/>
        <a:p>
          <a:endParaRPr lang="en-GB"/>
        </a:p>
      </dgm:t>
    </dgm:pt>
    <dgm:pt modelId="{B17693AD-7CF3-4AA2-982C-1F96D764951D}" type="sibTrans" cxnId="{3E11E939-C8C3-4023-95F2-FD3C79EFD15C}">
      <dgm:prSet/>
      <dgm:spPr/>
      <dgm:t>
        <a:bodyPr/>
        <a:lstStyle/>
        <a:p>
          <a:endParaRPr lang="en-GB"/>
        </a:p>
      </dgm:t>
    </dgm:pt>
    <dgm:pt modelId="{A5605D04-0F8B-4A54-92C9-579DE89BF7BF}">
      <dgm:prSet phldrT="[Text]"/>
      <dgm:spPr/>
      <dgm:t>
        <a:bodyPr/>
        <a:lstStyle/>
        <a:p>
          <a:r>
            <a:rPr lang="en-GB" dirty="0"/>
            <a:t>- 0 +</a:t>
          </a:r>
        </a:p>
      </dgm:t>
    </dgm:pt>
    <dgm:pt modelId="{4F0577AB-D8CC-4922-8C0A-81BDE9F60736}" type="parTrans" cxnId="{4419D405-76B5-4188-8693-8328C9FF0289}">
      <dgm:prSet/>
      <dgm:spPr/>
      <dgm:t>
        <a:bodyPr/>
        <a:lstStyle/>
        <a:p>
          <a:endParaRPr lang="en-GB"/>
        </a:p>
      </dgm:t>
    </dgm:pt>
    <dgm:pt modelId="{B46002F0-8536-48C3-825B-ED82CDF9E8ED}" type="sibTrans" cxnId="{4419D405-76B5-4188-8693-8328C9FF0289}">
      <dgm:prSet/>
      <dgm:spPr/>
      <dgm:t>
        <a:bodyPr/>
        <a:lstStyle/>
        <a:p>
          <a:endParaRPr lang="en-GB"/>
        </a:p>
      </dgm:t>
    </dgm:pt>
    <dgm:pt modelId="{B61D89F5-C2B3-4871-9917-3B2FDEA6AEE0}">
      <dgm:prSet phldrT="[Text]"/>
      <dgm:spPr/>
      <dgm:t>
        <a:bodyPr/>
        <a:lstStyle/>
        <a:p>
          <a:r>
            <a:rPr lang="en-GB" dirty="0" err="1"/>
            <a:t>Ar</a:t>
          </a:r>
          <a:endParaRPr lang="en-GB" dirty="0"/>
        </a:p>
      </dgm:t>
    </dgm:pt>
    <dgm:pt modelId="{7957CB75-CBC7-4B3B-9B97-AB31C064BAA4}" type="parTrans" cxnId="{DD20575A-9781-4185-BC8D-F735B5FE4FB9}">
      <dgm:prSet/>
      <dgm:spPr/>
      <dgm:t>
        <a:bodyPr/>
        <a:lstStyle/>
        <a:p>
          <a:endParaRPr lang="en-GB"/>
        </a:p>
      </dgm:t>
    </dgm:pt>
    <dgm:pt modelId="{8AA6B7E9-5B41-4D9C-9C6F-7958CE6648B3}" type="sibTrans" cxnId="{DD20575A-9781-4185-BC8D-F735B5FE4FB9}">
      <dgm:prSet/>
      <dgm:spPr/>
      <dgm:t>
        <a:bodyPr/>
        <a:lstStyle/>
        <a:p>
          <a:endParaRPr lang="en-GB"/>
        </a:p>
      </dgm:t>
    </dgm:pt>
    <dgm:pt modelId="{706A9E69-01B3-410F-A6D1-F836B69DC82A}">
      <dgm:prSet phldrT="[Text]"/>
      <dgm:spPr/>
      <dgm:t>
        <a:bodyPr/>
        <a:lstStyle/>
        <a:p>
          <a:r>
            <a:rPr lang="en-GB" dirty="0"/>
            <a:t>- 0 +</a:t>
          </a:r>
        </a:p>
      </dgm:t>
    </dgm:pt>
    <dgm:pt modelId="{74CD69EC-ECEB-4A3F-990F-BFA4967636B4}" type="parTrans" cxnId="{0DA60533-DCC8-4E40-B8B3-AD8775B1A10B}">
      <dgm:prSet/>
      <dgm:spPr/>
      <dgm:t>
        <a:bodyPr/>
        <a:lstStyle/>
        <a:p>
          <a:endParaRPr lang="en-GB"/>
        </a:p>
      </dgm:t>
    </dgm:pt>
    <dgm:pt modelId="{D122C16C-4623-4DD9-996B-CE595B088B34}" type="sibTrans" cxnId="{0DA60533-DCC8-4E40-B8B3-AD8775B1A10B}">
      <dgm:prSet/>
      <dgm:spPr/>
      <dgm:t>
        <a:bodyPr/>
        <a:lstStyle/>
        <a:p>
          <a:endParaRPr lang="en-GB"/>
        </a:p>
      </dgm:t>
    </dgm:pt>
    <dgm:pt modelId="{EB995408-6B54-441B-BC07-9CD456DF411E}">
      <dgm:prSet phldrT="[Text]"/>
      <dgm:spPr/>
      <dgm:t>
        <a:bodyPr/>
        <a:lstStyle/>
        <a:p>
          <a:r>
            <a:rPr lang="en-GB" dirty="0"/>
            <a:t>- 0 +</a:t>
          </a:r>
        </a:p>
      </dgm:t>
    </dgm:pt>
    <dgm:pt modelId="{721EFBB8-9413-41EC-8277-942809EC5D7F}" type="parTrans" cxnId="{FCB42D3B-4C82-4474-90B1-604874B74298}">
      <dgm:prSet/>
      <dgm:spPr/>
      <dgm:t>
        <a:bodyPr/>
        <a:lstStyle/>
        <a:p>
          <a:endParaRPr lang="en-GB"/>
        </a:p>
      </dgm:t>
    </dgm:pt>
    <dgm:pt modelId="{E7ADBDF7-2671-4946-A717-76B8B099C1ED}" type="sibTrans" cxnId="{FCB42D3B-4C82-4474-90B1-604874B74298}">
      <dgm:prSet/>
      <dgm:spPr/>
      <dgm:t>
        <a:bodyPr/>
        <a:lstStyle/>
        <a:p>
          <a:endParaRPr lang="en-GB"/>
        </a:p>
      </dgm:t>
    </dgm:pt>
    <dgm:pt modelId="{6E23011A-CA8C-4EB7-AD16-C2C1CC5A49CD}">
      <dgm:prSet phldrT="[Text]"/>
      <dgm:spPr/>
      <dgm:t>
        <a:bodyPr/>
        <a:lstStyle/>
        <a:p>
          <a:r>
            <a:rPr lang="en-GB" dirty="0"/>
            <a:t>- 0 +</a:t>
          </a:r>
        </a:p>
      </dgm:t>
    </dgm:pt>
    <dgm:pt modelId="{D7DB2FE5-DD68-4C77-8F64-AE0025E244CA}" type="parTrans" cxnId="{09642393-1A72-41EE-B96D-644680EEDE68}">
      <dgm:prSet/>
      <dgm:spPr/>
      <dgm:t>
        <a:bodyPr/>
        <a:lstStyle/>
        <a:p>
          <a:endParaRPr lang="en-GB"/>
        </a:p>
      </dgm:t>
    </dgm:pt>
    <dgm:pt modelId="{CF5B6CB1-5063-483A-A179-01025E58C35E}" type="sibTrans" cxnId="{09642393-1A72-41EE-B96D-644680EEDE68}">
      <dgm:prSet/>
      <dgm:spPr/>
      <dgm:t>
        <a:bodyPr/>
        <a:lstStyle/>
        <a:p>
          <a:endParaRPr lang="en-GB"/>
        </a:p>
      </dgm:t>
    </dgm:pt>
    <dgm:pt modelId="{3B1CB660-F5B5-4AEF-A1D1-C5E2ACCA5D39}">
      <dgm:prSet phldrT="[Text]"/>
      <dgm:spPr/>
      <dgm:t>
        <a:bodyPr/>
        <a:lstStyle/>
        <a:p>
          <a:r>
            <a:rPr lang="en-GB" dirty="0"/>
            <a:t>- 0 +</a:t>
          </a:r>
        </a:p>
      </dgm:t>
    </dgm:pt>
    <dgm:pt modelId="{8067548B-D873-43A5-B78B-417AEC1CD0B9}" type="parTrans" cxnId="{DB8D67B7-85A7-4EA1-ADA0-10BC2AC82992}">
      <dgm:prSet/>
      <dgm:spPr/>
      <dgm:t>
        <a:bodyPr/>
        <a:lstStyle/>
        <a:p>
          <a:endParaRPr lang="en-GB"/>
        </a:p>
      </dgm:t>
    </dgm:pt>
    <dgm:pt modelId="{B7B3A86F-2D64-452C-8B3E-540AFD96FCB4}" type="sibTrans" cxnId="{DB8D67B7-85A7-4EA1-ADA0-10BC2AC82992}">
      <dgm:prSet/>
      <dgm:spPr/>
      <dgm:t>
        <a:bodyPr/>
        <a:lstStyle/>
        <a:p>
          <a:endParaRPr lang="en-GB"/>
        </a:p>
      </dgm:t>
    </dgm:pt>
    <dgm:pt modelId="{619CF026-7CFF-4AC3-810F-BA6D9D5032B3}">
      <dgm:prSet phldrT="[Text]"/>
      <dgm:spPr/>
      <dgm:t>
        <a:bodyPr/>
        <a:lstStyle/>
        <a:p>
          <a:r>
            <a:rPr lang="en-GB" dirty="0"/>
            <a:t>- 0 +</a:t>
          </a:r>
        </a:p>
      </dgm:t>
    </dgm:pt>
    <dgm:pt modelId="{CC045155-78E5-4001-AF38-C82EE5C21A39}" type="parTrans" cxnId="{610187B9-B3B8-49E8-B6E4-7EDB88451DAC}">
      <dgm:prSet/>
      <dgm:spPr/>
      <dgm:t>
        <a:bodyPr/>
        <a:lstStyle/>
        <a:p>
          <a:endParaRPr lang="en-GB"/>
        </a:p>
      </dgm:t>
    </dgm:pt>
    <dgm:pt modelId="{F8782DA3-2A0F-4F51-99A6-6B1197E60EF5}" type="sibTrans" cxnId="{610187B9-B3B8-49E8-B6E4-7EDB88451DAC}">
      <dgm:prSet/>
      <dgm:spPr/>
      <dgm:t>
        <a:bodyPr/>
        <a:lstStyle/>
        <a:p>
          <a:endParaRPr lang="en-GB"/>
        </a:p>
      </dgm:t>
    </dgm:pt>
    <dgm:pt modelId="{5281C5C5-1AB9-4516-AC55-337FDC1691DC}">
      <dgm:prSet phldrT="[Text]"/>
      <dgm:spPr/>
      <dgm:t>
        <a:bodyPr/>
        <a:lstStyle/>
        <a:p>
          <a:r>
            <a:rPr lang="en-GB" dirty="0"/>
            <a:t>- 0 +</a:t>
          </a:r>
        </a:p>
      </dgm:t>
    </dgm:pt>
    <dgm:pt modelId="{CB012FFD-9A8B-49CA-B111-519D3959CC5E}" type="parTrans" cxnId="{43E07C03-4DB3-4067-BC74-B701F9A33FB2}">
      <dgm:prSet/>
      <dgm:spPr/>
      <dgm:t>
        <a:bodyPr/>
        <a:lstStyle/>
        <a:p>
          <a:endParaRPr lang="en-GB"/>
        </a:p>
      </dgm:t>
    </dgm:pt>
    <dgm:pt modelId="{D8D28DCD-5A5C-4D0D-A580-E284BD08D348}" type="sibTrans" cxnId="{43E07C03-4DB3-4067-BC74-B701F9A33FB2}">
      <dgm:prSet/>
      <dgm:spPr/>
      <dgm:t>
        <a:bodyPr/>
        <a:lstStyle/>
        <a:p>
          <a:endParaRPr lang="en-GB"/>
        </a:p>
      </dgm:t>
    </dgm:pt>
    <dgm:pt modelId="{8F7B1DD5-269D-40F0-8DE2-E17CD5B2FFB2}">
      <dgm:prSet phldrT="[Text]"/>
      <dgm:spPr/>
      <dgm:t>
        <a:bodyPr/>
        <a:lstStyle/>
        <a:p>
          <a:r>
            <a:rPr lang="en-GB" dirty="0"/>
            <a:t>- 0 +</a:t>
          </a:r>
        </a:p>
      </dgm:t>
    </dgm:pt>
    <dgm:pt modelId="{C1396C64-FC77-4845-AB98-26DE90478C97}" type="parTrans" cxnId="{6C31CC16-9A0F-437E-9A0B-F1007A6F9FC4}">
      <dgm:prSet/>
      <dgm:spPr/>
      <dgm:t>
        <a:bodyPr/>
        <a:lstStyle/>
        <a:p>
          <a:endParaRPr lang="en-GB"/>
        </a:p>
      </dgm:t>
    </dgm:pt>
    <dgm:pt modelId="{C32B1868-F9C3-48CD-A32E-52E164157A15}" type="sibTrans" cxnId="{6C31CC16-9A0F-437E-9A0B-F1007A6F9FC4}">
      <dgm:prSet/>
      <dgm:spPr/>
      <dgm:t>
        <a:bodyPr/>
        <a:lstStyle/>
        <a:p>
          <a:endParaRPr lang="en-GB"/>
        </a:p>
      </dgm:t>
    </dgm:pt>
    <dgm:pt modelId="{7DA76DB5-E137-4184-A172-64B2D9E7C5D4}">
      <dgm:prSet phldrT="[Text]"/>
      <dgm:spPr/>
      <dgm:t>
        <a:bodyPr/>
        <a:lstStyle/>
        <a:p>
          <a:r>
            <a:rPr lang="en-GB" dirty="0"/>
            <a:t>- 0 +</a:t>
          </a:r>
        </a:p>
      </dgm:t>
    </dgm:pt>
    <dgm:pt modelId="{57AF4E63-21CB-4ECB-B491-C2E239B3428F}" type="parTrans" cxnId="{336EA8FD-11A3-49BB-9340-2C3F7C83DFA0}">
      <dgm:prSet/>
      <dgm:spPr/>
      <dgm:t>
        <a:bodyPr/>
        <a:lstStyle/>
        <a:p>
          <a:endParaRPr lang="en-GB"/>
        </a:p>
      </dgm:t>
    </dgm:pt>
    <dgm:pt modelId="{40D74DD8-75E6-4CAF-BA42-A3CEE2483619}" type="sibTrans" cxnId="{336EA8FD-11A3-49BB-9340-2C3F7C83DFA0}">
      <dgm:prSet/>
      <dgm:spPr/>
      <dgm:t>
        <a:bodyPr/>
        <a:lstStyle/>
        <a:p>
          <a:endParaRPr lang="en-GB"/>
        </a:p>
      </dgm:t>
    </dgm:pt>
    <dgm:pt modelId="{75A45E93-ECB9-4363-9383-CA3B42611887}">
      <dgm:prSet phldrT="[Text]"/>
      <dgm:spPr/>
      <dgm:t>
        <a:bodyPr/>
        <a:lstStyle/>
        <a:p>
          <a:r>
            <a:rPr lang="en-GB" dirty="0"/>
            <a:t>- 0 +</a:t>
          </a:r>
        </a:p>
      </dgm:t>
    </dgm:pt>
    <dgm:pt modelId="{3F0249C1-45DE-4093-84A9-4C93615AFB00}" type="parTrans" cxnId="{E3A2332C-1330-48B3-80D0-CAE48B06EC64}">
      <dgm:prSet/>
      <dgm:spPr/>
      <dgm:t>
        <a:bodyPr/>
        <a:lstStyle/>
        <a:p>
          <a:endParaRPr lang="en-GB"/>
        </a:p>
      </dgm:t>
    </dgm:pt>
    <dgm:pt modelId="{A283575D-9911-4823-A0D9-474B9920C6CC}" type="sibTrans" cxnId="{E3A2332C-1330-48B3-80D0-CAE48B06EC64}">
      <dgm:prSet/>
      <dgm:spPr/>
      <dgm:t>
        <a:bodyPr/>
        <a:lstStyle/>
        <a:p>
          <a:endParaRPr lang="en-GB"/>
        </a:p>
      </dgm:t>
    </dgm:pt>
    <dgm:pt modelId="{822D18E5-42CA-498C-923B-E5308095F368}">
      <dgm:prSet phldrT="[Text]"/>
      <dgm:spPr/>
      <dgm:t>
        <a:bodyPr/>
        <a:lstStyle/>
        <a:p>
          <a:r>
            <a:rPr lang="en-GB" dirty="0"/>
            <a:t>- 0 +</a:t>
          </a:r>
        </a:p>
      </dgm:t>
    </dgm:pt>
    <dgm:pt modelId="{CC8D2BBA-76CE-41CC-AC13-B55E3283FDF7}" type="parTrans" cxnId="{B6C90736-D9F3-4E13-824A-339E05AC731B}">
      <dgm:prSet/>
      <dgm:spPr/>
      <dgm:t>
        <a:bodyPr/>
        <a:lstStyle/>
        <a:p>
          <a:endParaRPr lang="en-GB"/>
        </a:p>
      </dgm:t>
    </dgm:pt>
    <dgm:pt modelId="{17495C85-D136-41F5-A68E-8A8244E64A44}" type="sibTrans" cxnId="{B6C90736-D9F3-4E13-824A-339E05AC731B}">
      <dgm:prSet/>
      <dgm:spPr/>
      <dgm:t>
        <a:bodyPr/>
        <a:lstStyle/>
        <a:p>
          <a:endParaRPr lang="en-GB"/>
        </a:p>
      </dgm:t>
    </dgm:pt>
    <dgm:pt modelId="{03F54F71-CD77-436A-BB08-3C25348ED52B}" type="pres">
      <dgm:prSet presAssocID="{D01A6545-9BD5-4488-86B2-B1C14F3262D3}" presName="linearFlow" presStyleCnt="0">
        <dgm:presLayoutVars>
          <dgm:dir/>
          <dgm:resizeHandles val="exact"/>
        </dgm:presLayoutVars>
      </dgm:prSet>
      <dgm:spPr/>
    </dgm:pt>
    <dgm:pt modelId="{52698EDC-8CE5-4BBC-AE15-FD148422BCDD}" type="pres">
      <dgm:prSet presAssocID="{72D20A34-A8CF-4376-AA21-BF6949AEA9FB}" presName="composite" presStyleCnt="0"/>
      <dgm:spPr/>
    </dgm:pt>
    <dgm:pt modelId="{00339787-A64B-4A5B-9ECB-5B00E51A5A09}" type="pres">
      <dgm:prSet presAssocID="{72D20A34-A8CF-4376-AA21-BF6949AEA9FB}" presName="imgShp" presStyleLbl="fgImgPlace1" presStyleIdx="0" presStyleCnt="14" custLinFactY="22369" custLinFactNeighborX="2074" custLinFactNeighborY="100000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</dgm:spPr>
    </dgm:pt>
    <dgm:pt modelId="{618B9A93-1A44-4B17-9234-648FDB57B531}" type="pres">
      <dgm:prSet presAssocID="{72D20A34-A8CF-4376-AA21-BF6949AEA9FB}" presName="txShp" presStyleLbl="node1" presStyleIdx="0" presStyleCnt="14" custFlipHor="0" custScaleX="22943" custLinFactNeighborX="-35066" custLinFactNeighborY="-362">
        <dgm:presLayoutVars>
          <dgm:bulletEnabled val="1"/>
        </dgm:presLayoutVars>
      </dgm:prSet>
      <dgm:spPr/>
    </dgm:pt>
    <dgm:pt modelId="{5583237D-DA74-4846-9E1A-0BA43406B070}" type="pres">
      <dgm:prSet presAssocID="{8B630C56-8A42-4E4A-9FD9-D98E7B6D22CE}" presName="spacing" presStyleCnt="0"/>
      <dgm:spPr/>
    </dgm:pt>
    <dgm:pt modelId="{0D621CEF-899C-47C0-8CEF-FABBCE985986}" type="pres">
      <dgm:prSet presAssocID="{A5605D04-0F8B-4A54-92C9-579DE89BF7BF}" presName="composite" presStyleCnt="0"/>
      <dgm:spPr/>
    </dgm:pt>
    <dgm:pt modelId="{4F511860-8B08-4071-8E31-7C43E3B3F9CF}" type="pres">
      <dgm:prSet presAssocID="{A5605D04-0F8B-4A54-92C9-579DE89BF7BF}" presName="imgShp" presStyleLbl="fgImgPlace1" presStyleIdx="1" presStyleCnt="14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9000" r="-9000"/>
          </a:stretch>
        </a:blipFill>
      </dgm:spPr>
    </dgm:pt>
    <dgm:pt modelId="{1FC80AC1-8557-4E34-98E4-2BDC25D77B34}" type="pres">
      <dgm:prSet presAssocID="{A5605D04-0F8B-4A54-92C9-579DE89BF7BF}" presName="txShp" presStyleLbl="node1" presStyleIdx="1" presStyleCnt="14" custFlipHor="0" custScaleX="22943" custLinFactNeighborX="-35066" custLinFactNeighborY="-362">
        <dgm:presLayoutVars>
          <dgm:bulletEnabled val="1"/>
        </dgm:presLayoutVars>
      </dgm:prSet>
      <dgm:spPr/>
    </dgm:pt>
    <dgm:pt modelId="{14C20442-BBCB-4212-B47A-FBFB6526EA1D}" type="pres">
      <dgm:prSet presAssocID="{B46002F0-8536-48C3-825B-ED82CDF9E8ED}" presName="spacing" presStyleCnt="0"/>
      <dgm:spPr/>
    </dgm:pt>
    <dgm:pt modelId="{DB9E684A-A65C-4D75-9F25-AEFB76412C9C}" type="pres">
      <dgm:prSet presAssocID="{B61D89F5-C2B3-4871-9917-3B2FDEA6AEE0}" presName="composite" presStyleCnt="0"/>
      <dgm:spPr/>
    </dgm:pt>
    <dgm:pt modelId="{A77EA315-E870-461F-907C-40D515595685}" type="pres">
      <dgm:prSet presAssocID="{B61D89F5-C2B3-4871-9917-3B2FDEA6AEE0}" presName="imgShp" presStyleLbl="fgImgPlace1" presStyleIdx="2" presStyleCnt="1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</dgm:spPr>
    </dgm:pt>
    <dgm:pt modelId="{D7305749-16FA-4F6D-B22D-18CD44D9B612}" type="pres">
      <dgm:prSet presAssocID="{B61D89F5-C2B3-4871-9917-3B2FDEA6AEE0}" presName="txShp" presStyleLbl="node1" presStyleIdx="2" presStyleCnt="14" custFlipHor="1" custScaleX="22785" custLinFactY="-100000" custLinFactNeighborX="-65607" custLinFactNeighborY="-160440">
        <dgm:presLayoutVars>
          <dgm:bulletEnabled val="1"/>
        </dgm:presLayoutVars>
      </dgm:prSet>
      <dgm:spPr/>
    </dgm:pt>
    <dgm:pt modelId="{2B45910A-9BFE-4F2C-805F-D2C7917BFC13}" type="pres">
      <dgm:prSet presAssocID="{8AA6B7E9-5B41-4D9C-9C6F-7958CE6648B3}" presName="spacing" presStyleCnt="0"/>
      <dgm:spPr/>
    </dgm:pt>
    <dgm:pt modelId="{33037F61-9374-4FF8-A333-78921E52D69F}" type="pres">
      <dgm:prSet presAssocID="{706A9E69-01B3-410F-A6D1-F836B69DC82A}" presName="composite" presStyleCnt="0"/>
      <dgm:spPr/>
    </dgm:pt>
    <dgm:pt modelId="{00468B3D-57B3-415F-B3FA-C84CA5E4A633}" type="pres">
      <dgm:prSet presAssocID="{706A9E69-01B3-410F-A6D1-F836B69DC82A}" presName="imgShp" presStyleLbl="fgImgPlace1" presStyleIdx="3" presStyleCnt="1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</dgm:spPr>
    </dgm:pt>
    <dgm:pt modelId="{961C530B-2937-4F38-958A-98E44F968970}" type="pres">
      <dgm:prSet presAssocID="{706A9E69-01B3-410F-A6D1-F836B69DC82A}" presName="txShp" presStyleLbl="node1" presStyleIdx="3" presStyleCnt="14" custFlipHor="1" custScaleX="22996" custLinFactY="-100000" custLinFactNeighborX="-65287" custLinFactNeighborY="-171677">
        <dgm:presLayoutVars>
          <dgm:bulletEnabled val="1"/>
        </dgm:presLayoutVars>
      </dgm:prSet>
      <dgm:spPr/>
    </dgm:pt>
    <dgm:pt modelId="{22892CB8-6D84-4024-916B-EE61551CDE96}" type="pres">
      <dgm:prSet presAssocID="{D122C16C-4623-4DD9-996B-CE595B088B34}" presName="spacing" presStyleCnt="0"/>
      <dgm:spPr/>
    </dgm:pt>
    <dgm:pt modelId="{D197A7FF-6EE3-42AA-A9C3-F3E6DD2D14FB}" type="pres">
      <dgm:prSet presAssocID="{EB995408-6B54-441B-BC07-9CD456DF411E}" presName="composite" presStyleCnt="0"/>
      <dgm:spPr/>
    </dgm:pt>
    <dgm:pt modelId="{1BC8E878-BFDB-4CE9-88DE-B4FC0A7B9347}" type="pres">
      <dgm:prSet presAssocID="{EB995408-6B54-441B-BC07-9CD456DF411E}" presName="imgShp" presStyleLbl="fgImgPlace1" presStyleIdx="4" presStyleCnt="1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</dgm:spPr>
    </dgm:pt>
    <dgm:pt modelId="{26A6C306-F949-4E68-8305-012F2FDC9FB5}" type="pres">
      <dgm:prSet presAssocID="{EB995408-6B54-441B-BC07-9CD456DF411E}" presName="txShp" presStyleLbl="node1" presStyleIdx="4" presStyleCnt="14" custFlipHor="1" custScaleX="22993" custLinFactY="-100000" custLinFactNeighborX="-65448" custLinFactNeighborY="-167336">
        <dgm:presLayoutVars>
          <dgm:bulletEnabled val="1"/>
        </dgm:presLayoutVars>
      </dgm:prSet>
      <dgm:spPr/>
    </dgm:pt>
    <dgm:pt modelId="{D9C35B87-7EB7-4AB3-8167-B22D944B2EDA}" type="pres">
      <dgm:prSet presAssocID="{E7ADBDF7-2671-4946-A717-76B8B099C1ED}" presName="spacing" presStyleCnt="0"/>
      <dgm:spPr/>
    </dgm:pt>
    <dgm:pt modelId="{FDB84370-9CDF-4ED9-B02C-33C6DB57C874}" type="pres">
      <dgm:prSet presAssocID="{6E23011A-CA8C-4EB7-AD16-C2C1CC5A49CD}" presName="composite" presStyleCnt="0"/>
      <dgm:spPr/>
    </dgm:pt>
    <dgm:pt modelId="{A3B6EB1B-F92B-4200-B49D-BBE80F40A2C6}" type="pres">
      <dgm:prSet presAssocID="{6E23011A-CA8C-4EB7-AD16-C2C1CC5A49CD}" presName="imgShp" presStyleLbl="fgImgPlace1" presStyleIdx="5" presStyleCnt="1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</dgm:spPr>
    </dgm:pt>
    <dgm:pt modelId="{A61DECE8-692A-4E85-AED3-732F5FE4B547}" type="pres">
      <dgm:prSet presAssocID="{6E23011A-CA8C-4EB7-AD16-C2C1CC5A49CD}" presName="txShp" presStyleLbl="node1" presStyleIdx="5" presStyleCnt="14" custFlipHor="1" custScaleX="23044" custLinFactY="-100000" custLinFactNeighborX="-65447" custLinFactNeighborY="-160824">
        <dgm:presLayoutVars>
          <dgm:bulletEnabled val="1"/>
        </dgm:presLayoutVars>
      </dgm:prSet>
      <dgm:spPr/>
    </dgm:pt>
    <dgm:pt modelId="{EF6CC8DC-FA45-4EFC-99C1-913142A8B039}" type="pres">
      <dgm:prSet presAssocID="{CF5B6CB1-5063-483A-A179-01025E58C35E}" presName="spacing" presStyleCnt="0"/>
      <dgm:spPr/>
    </dgm:pt>
    <dgm:pt modelId="{B27EB1B6-98A0-4039-975D-CE337DAED295}" type="pres">
      <dgm:prSet presAssocID="{3B1CB660-F5B5-4AEF-A1D1-C5E2ACCA5D39}" presName="composite" presStyleCnt="0"/>
      <dgm:spPr/>
    </dgm:pt>
    <dgm:pt modelId="{84080F92-9871-4225-A29F-88711A569355}" type="pres">
      <dgm:prSet presAssocID="{3B1CB660-F5B5-4AEF-A1D1-C5E2ACCA5D39}" presName="imgShp" presStyleLbl="fgImgPlace1" presStyleIdx="6" presStyleCnt="1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</dgm:spPr>
    </dgm:pt>
    <dgm:pt modelId="{33E554A8-4F2D-4F14-B371-D2E3E2B9D8A6}" type="pres">
      <dgm:prSet presAssocID="{3B1CB660-F5B5-4AEF-A1D1-C5E2ACCA5D39}" presName="txShp" presStyleLbl="node1" presStyleIdx="6" presStyleCnt="14" custFlipHor="1" custScaleX="22853" custLinFactY="-100000" custLinFactNeighborX="-65665" custLinFactNeighborY="-156084">
        <dgm:presLayoutVars>
          <dgm:bulletEnabled val="1"/>
        </dgm:presLayoutVars>
      </dgm:prSet>
      <dgm:spPr/>
    </dgm:pt>
    <dgm:pt modelId="{592BAF4E-5F72-455E-84E5-96048BD40CCF}" type="pres">
      <dgm:prSet presAssocID="{B7B3A86F-2D64-452C-8B3E-540AFD96FCB4}" presName="spacing" presStyleCnt="0"/>
      <dgm:spPr/>
    </dgm:pt>
    <dgm:pt modelId="{20EAD2BA-4433-4085-B967-2B86CC6FA7AF}" type="pres">
      <dgm:prSet presAssocID="{619CF026-7CFF-4AC3-810F-BA6D9D5032B3}" presName="composite" presStyleCnt="0"/>
      <dgm:spPr/>
    </dgm:pt>
    <dgm:pt modelId="{0B9DBFCB-55C5-4D8B-B7AC-905C5C7843D4}" type="pres">
      <dgm:prSet presAssocID="{619CF026-7CFF-4AC3-810F-BA6D9D5032B3}" presName="imgShp" presStyleLbl="fgImgPlace1" presStyleIdx="7" presStyleCnt="14" custLinFactY="-23406" custLinFactNeighborX="3111" custLinFactNeighborY="-100000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</dgm:spPr>
    </dgm:pt>
    <dgm:pt modelId="{F40BEB4E-246B-4853-8A82-BA95B9691910}" type="pres">
      <dgm:prSet presAssocID="{619CF026-7CFF-4AC3-810F-BA6D9D5032B3}" presName="txShp" presStyleLbl="node1" presStyleIdx="7" presStyleCnt="14" custFlipHor="1" custScaleX="23139" custLinFactY="-100000" custLinFactNeighborX="-65607" custLinFactNeighborY="-159701">
        <dgm:presLayoutVars>
          <dgm:bulletEnabled val="1"/>
        </dgm:presLayoutVars>
      </dgm:prSet>
      <dgm:spPr/>
    </dgm:pt>
    <dgm:pt modelId="{66E02C9D-4BCB-49C6-A0F8-ADEFDDBCECF3}" type="pres">
      <dgm:prSet presAssocID="{F8782DA3-2A0F-4F51-99A6-6B1197E60EF5}" presName="spacing" presStyleCnt="0"/>
      <dgm:spPr/>
    </dgm:pt>
    <dgm:pt modelId="{46369697-DBCC-437A-A02B-74B3926E1D48}" type="pres">
      <dgm:prSet presAssocID="{5281C5C5-1AB9-4516-AC55-337FDC1691DC}" presName="composite" presStyleCnt="0"/>
      <dgm:spPr/>
    </dgm:pt>
    <dgm:pt modelId="{0FDD14BA-67BF-4C55-B1E7-FC5A0B4B1524}" type="pres">
      <dgm:prSet presAssocID="{5281C5C5-1AB9-4516-AC55-337FDC1691DC}" presName="imgShp" presStyleLbl="fgImgPlace1" presStyleIdx="8" presStyleCnt="14" custLinFactY="-100000" custLinFactNeighborY="-15718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8000" r="-8000"/>
          </a:stretch>
        </a:blipFill>
      </dgm:spPr>
    </dgm:pt>
    <dgm:pt modelId="{FC24EC9D-D30A-473E-BD65-BFBCD8E0582F}" type="pres">
      <dgm:prSet presAssocID="{5281C5C5-1AB9-4516-AC55-337FDC1691DC}" presName="txShp" presStyleLbl="node1" presStyleIdx="8" presStyleCnt="14" custFlipHor="1" custScaleX="22853" custLinFactY="-100000" custLinFactNeighborX="-65701" custLinFactNeighborY="-153396">
        <dgm:presLayoutVars>
          <dgm:bulletEnabled val="1"/>
        </dgm:presLayoutVars>
      </dgm:prSet>
      <dgm:spPr/>
    </dgm:pt>
    <dgm:pt modelId="{F31FF2E5-87EC-47B3-BD6E-4B39BD4B5ED6}" type="pres">
      <dgm:prSet presAssocID="{D8D28DCD-5A5C-4D0D-A580-E284BD08D348}" presName="spacing" presStyleCnt="0"/>
      <dgm:spPr/>
    </dgm:pt>
    <dgm:pt modelId="{0DFA2ED5-EFF4-419E-8D9D-0F5BD9FCB01F}" type="pres">
      <dgm:prSet presAssocID="{8F7B1DD5-269D-40F0-8DE2-E17CD5B2FFB2}" presName="composite" presStyleCnt="0"/>
      <dgm:spPr/>
    </dgm:pt>
    <dgm:pt modelId="{A270D875-858D-447D-95CB-08111B3A2F98}" type="pres">
      <dgm:prSet presAssocID="{8F7B1DD5-269D-40F0-8DE2-E17CD5B2FFB2}" presName="imgShp" presStyleLbl="fgImgPlace1" presStyleIdx="9" presStyleCnt="14" custLinFactY="-219403" custLinFactNeighborY="-300000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</dgm:spPr>
    </dgm:pt>
    <dgm:pt modelId="{30B204F4-7185-4CE2-BBC4-A6240E465985}" type="pres">
      <dgm:prSet presAssocID="{8F7B1DD5-269D-40F0-8DE2-E17CD5B2FFB2}" presName="txShp" presStyleLbl="node1" presStyleIdx="9" presStyleCnt="14" custFlipHor="0" custScaleX="22943" custLinFactY="-219403" custLinFactNeighborX="-34455" custLinFactNeighborY="-300000">
        <dgm:presLayoutVars>
          <dgm:bulletEnabled val="1"/>
        </dgm:presLayoutVars>
      </dgm:prSet>
      <dgm:spPr/>
    </dgm:pt>
    <dgm:pt modelId="{C5B4E284-4A24-4BA4-AF7B-7F4E97287868}" type="pres">
      <dgm:prSet presAssocID="{C32B1868-F9C3-48CD-A32E-52E164157A15}" presName="spacing" presStyleCnt="0"/>
      <dgm:spPr/>
    </dgm:pt>
    <dgm:pt modelId="{EF53B57F-46A4-4C26-8D40-D1024F818BA2}" type="pres">
      <dgm:prSet presAssocID="{934293D5-E72D-49BA-AE6E-B3C4AD139193}" presName="composite" presStyleCnt="0"/>
      <dgm:spPr/>
    </dgm:pt>
    <dgm:pt modelId="{BA5EEBE5-F7AB-4AE6-94FD-9F4A1DFDDD7D}" type="pres">
      <dgm:prSet presAssocID="{934293D5-E72D-49BA-AE6E-B3C4AD139193}" presName="imgShp" presStyleLbl="fgImgPlace1" presStyleIdx="10" presStyleCnt="14" custLinFactY="-300000" custLinFactNeighborX="-4148" custLinFactNeighborY="-349254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8000" r="-8000"/>
          </a:stretch>
        </a:blipFill>
      </dgm:spPr>
    </dgm:pt>
    <dgm:pt modelId="{616737AF-ACF1-49B6-ABEC-36D85244D600}" type="pres">
      <dgm:prSet presAssocID="{934293D5-E72D-49BA-AE6E-B3C4AD139193}" presName="txShp" presStyleLbl="node1" presStyleIdx="10" presStyleCnt="14" custFlipHor="0" custScaleX="22664" custLinFactY="-218061" custLinFactNeighborX="-34379" custLinFactNeighborY="-300000">
        <dgm:presLayoutVars>
          <dgm:bulletEnabled val="1"/>
        </dgm:presLayoutVars>
      </dgm:prSet>
      <dgm:spPr/>
    </dgm:pt>
    <dgm:pt modelId="{3689AAEC-C3B4-4705-AA87-1664EB3B58F9}" type="pres">
      <dgm:prSet presAssocID="{B17693AD-7CF3-4AA2-982C-1F96D764951D}" presName="spacing" presStyleCnt="0"/>
      <dgm:spPr/>
    </dgm:pt>
    <dgm:pt modelId="{A7B83167-4395-4B41-85FB-A15B3B25774A}" type="pres">
      <dgm:prSet presAssocID="{7DA76DB5-E137-4184-A172-64B2D9E7C5D4}" presName="composite" presStyleCnt="0"/>
      <dgm:spPr/>
    </dgm:pt>
    <dgm:pt modelId="{EBE98AB2-957F-4FB9-AE43-963B380D9848}" type="pres">
      <dgm:prSet presAssocID="{7DA76DB5-E137-4184-A172-64B2D9E7C5D4}" presName="imgShp" presStyleLbl="fgImgPlace1" presStyleIdx="11" presStyleCnt="14" custLinFactY="-561254" custLinFactNeighborX="4090" custLinFactNeighborY="-600000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</dgm:spPr>
    </dgm:pt>
    <dgm:pt modelId="{BDED9F30-AD15-4C01-B954-6B59417446B3}" type="pres">
      <dgm:prSet presAssocID="{7DA76DB5-E137-4184-A172-64B2D9E7C5D4}" presName="txShp" presStyleLbl="node1" presStyleIdx="11" presStyleCnt="14" custFlipHor="0" custScaleX="22943" custLinFactY="-408326" custLinFactNeighborX="-35066" custLinFactNeighborY="-500000">
        <dgm:presLayoutVars>
          <dgm:bulletEnabled val="1"/>
        </dgm:presLayoutVars>
      </dgm:prSet>
      <dgm:spPr/>
    </dgm:pt>
    <dgm:pt modelId="{B4F72C27-B9EC-4389-9C3C-881ED5DF2F34}" type="pres">
      <dgm:prSet presAssocID="{40D74DD8-75E6-4CAF-BA42-A3CEE2483619}" presName="spacing" presStyleCnt="0"/>
      <dgm:spPr/>
    </dgm:pt>
    <dgm:pt modelId="{2B62B490-B80F-45BA-9EFA-276042EFEA0E}" type="pres">
      <dgm:prSet presAssocID="{75A45E93-ECB9-4363-9383-CA3B42611887}" presName="composite" presStyleCnt="0"/>
      <dgm:spPr/>
    </dgm:pt>
    <dgm:pt modelId="{1AB22519-7F0F-47D7-A7EE-43EE8E893F0D}" type="pres">
      <dgm:prSet presAssocID="{75A45E93-ECB9-4363-9383-CA3B42611887}" presName="imgShp" presStyleLbl="fgImgPlace1" presStyleIdx="12" presStyleCnt="14" custLinFactY="-569515" custLinFactNeighborX="154" custLinFactNeighborY="-600000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" r="-1000"/>
          </a:stretch>
        </a:blipFill>
      </dgm:spPr>
    </dgm:pt>
    <dgm:pt modelId="{22E7D6D5-EAC3-4C26-8557-84CE4597E99B}" type="pres">
      <dgm:prSet presAssocID="{75A45E93-ECB9-4363-9383-CA3B42611887}" presName="txShp" presStyleLbl="node1" presStyleIdx="12" presStyleCnt="14" custFlipHor="0" custScaleX="22943" custLinFactY="-572675" custLinFactNeighborX="-35066" custLinFactNeighborY="-600000">
        <dgm:presLayoutVars>
          <dgm:bulletEnabled val="1"/>
        </dgm:presLayoutVars>
      </dgm:prSet>
      <dgm:spPr/>
    </dgm:pt>
    <dgm:pt modelId="{2149F006-37F4-4A11-B723-E089E6F191D7}" type="pres">
      <dgm:prSet presAssocID="{A283575D-9911-4823-A0D9-474B9920C6CC}" presName="spacing" presStyleCnt="0"/>
      <dgm:spPr/>
    </dgm:pt>
    <dgm:pt modelId="{CB035F7E-DD98-4103-94AB-15EC91940E34}" type="pres">
      <dgm:prSet presAssocID="{822D18E5-42CA-498C-923B-E5308095F368}" presName="composite" presStyleCnt="0"/>
      <dgm:spPr/>
    </dgm:pt>
    <dgm:pt modelId="{2230C6F0-B342-4AC8-8F6D-F1D52CB14CBA}" type="pres">
      <dgm:prSet presAssocID="{822D18E5-42CA-498C-923B-E5308095F368}" presName="imgShp" presStyleLbl="fgImgPlace1" presStyleIdx="13" presStyleCnt="14" custAng="498764" custLinFactY="-565411" custLinFactNeighborX="-1697" custLinFactNeighborY="-600000"/>
      <dgm:spPr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000" r="-5000"/>
          </a:stretch>
        </a:blipFill>
      </dgm:spPr>
    </dgm:pt>
    <dgm:pt modelId="{E43C461B-5E79-4110-BB82-7BF5243D5A8A}" type="pres">
      <dgm:prSet presAssocID="{822D18E5-42CA-498C-923B-E5308095F368}" presName="txShp" presStyleLbl="node1" presStyleIdx="13" presStyleCnt="14" custFlipHor="0" custScaleX="22943" custLinFactY="-700000" custLinFactNeighborX="-35204" custLinFactNeighborY="-725161">
        <dgm:presLayoutVars>
          <dgm:bulletEnabled val="1"/>
        </dgm:presLayoutVars>
      </dgm:prSet>
      <dgm:spPr/>
    </dgm:pt>
  </dgm:ptLst>
  <dgm:cxnLst>
    <dgm:cxn modelId="{A0828B02-46BC-4AF1-8CFB-4C41689A8BBB}" type="presOf" srcId="{A5605D04-0F8B-4A54-92C9-579DE89BF7BF}" destId="{1FC80AC1-8557-4E34-98E4-2BDC25D77B34}" srcOrd="0" destOrd="0" presId="urn:microsoft.com/office/officeart/2005/8/layout/vList3"/>
    <dgm:cxn modelId="{43E07C03-4DB3-4067-BC74-B701F9A33FB2}" srcId="{D01A6545-9BD5-4488-86B2-B1C14F3262D3}" destId="{5281C5C5-1AB9-4516-AC55-337FDC1691DC}" srcOrd="8" destOrd="0" parTransId="{CB012FFD-9A8B-49CA-B111-519D3959CC5E}" sibTransId="{D8D28DCD-5A5C-4D0D-A580-E284BD08D348}"/>
    <dgm:cxn modelId="{C639A905-F458-427E-BC89-EE981F47DE26}" type="presOf" srcId="{7DA76DB5-E137-4184-A172-64B2D9E7C5D4}" destId="{BDED9F30-AD15-4C01-B954-6B59417446B3}" srcOrd="0" destOrd="0" presId="urn:microsoft.com/office/officeart/2005/8/layout/vList3"/>
    <dgm:cxn modelId="{4419D405-76B5-4188-8693-8328C9FF0289}" srcId="{D01A6545-9BD5-4488-86B2-B1C14F3262D3}" destId="{A5605D04-0F8B-4A54-92C9-579DE89BF7BF}" srcOrd="1" destOrd="0" parTransId="{4F0577AB-D8CC-4922-8C0A-81BDE9F60736}" sibTransId="{B46002F0-8536-48C3-825B-ED82CDF9E8ED}"/>
    <dgm:cxn modelId="{48CD250B-8776-4222-85DD-AAA2FE755BAF}" type="presOf" srcId="{619CF026-7CFF-4AC3-810F-BA6D9D5032B3}" destId="{F40BEB4E-246B-4853-8A82-BA95B9691910}" srcOrd="0" destOrd="0" presId="urn:microsoft.com/office/officeart/2005/8/layout/vList3"/>
    <dgm:cxn modelId="{6C31CC16-9A0F-437E-9A0B-F1007A6F9FC4}" srcId="{D01A6545-9BD5-4488-86B2-B1C14F3262D3}" destId="{8F7B1DD5-269D-40F0-8DE2-E17CD5B2FFB2}" srcOrd="9" destOrd="0" parTransId="{C1396C64-FC77-4845-AB98-26DE90478C97}" sibTransId="{C32B1868-F9C3-48CD-A32E-52E164157A15}"/>
    <dgm:cxn modelId="{102D221D-DFE7-4E3C-A36C-713A9F443136}" type="presOf" srcId="{EB995408-6B54-441B-BC07-9CD456DF411E}" destId="{26A6C306-F949-4E68-8305-012F2FDC9FB5}" srcOrd="0" destOrd="0" presId="urn:microsoft.com/office/officeart/2005/8/layout/vList3"/>
    <dgm:cxn modelId="{0D8E2F27-7BE3-4C61-9756-4D0DC5A24B08}" srcId="{D01A6545-9BD5-4488-86B2-B1C14F3262D3}" destId="{72D20A34-A8CF-4376-AA21-BF6949AEA9FB}" srcOrd="0" destOrd="0" parTransId="{C8C6BFC1-6408-4110-9D01-6EDA2A25E84F}" sibTransId="{8B630C56-8A42-4E4A-9FD9-D98E7B6D22CE}"/>
    <dgm:cxn modelId="{7A970E28-8F44-4D9A-B7CA-A5A0783977EA}" type="presOf" srcId="{5281C5C5-1AB9-4516-AC55-337FDC1691DC}" destId="{FC24EC9D-D30A-473E-BD65-BFBCD8E0582F}" srcOrd="0" destOrd="0" presId="urn:microsoft.com/office/officeart/2005/8/layout/vList3"/>
    <dgm:cxn modelId="{E3A2332C-1330-48B3-80D0-CAE48B06EC64}" srcId="{D01A6545-9BD5-4488-86B2-B1C14F3262D3}" destId="{75A45E93-ECB9-4363-9383-CA3B42611887}" srcOrd="12" destOrd="0" parTransId="{3F0249C1-45DE-4093-84A9-4C93615AFB00}" sibTransId="{A283575D-9911-4823-A0D9-474B9920C6CC}"/>
    <dgm:cxn modelId="{D562DF30-6E70-46D4-AE09-CFA1487E596C}" type="presOf" srcId="{3B1CB660-F5B5-4AEF-A1D1-C5E2ACCA5D39}" destId="{33E554A8-4F2D-4F14-B371-D2E3E2B9D8A6}" srcOrd="0" destOrd="0" presId="urn:microsoft.com/office/officeart/2005/8/layout/vList3"/>
    <dgm:cxn modelId="{77ADD831-91FE-430D-9669-36626AC8444C}" type="presOf" srcId="{8F7B1DD5-269D-40F0-8DE2-E17CD5B2FFB2}" destId="{30B204F4-7185-4CE2-BBC4-A6240E465985}" srcOrd="0" destOrd="0" presId="urn:microsoft.com/office/officeart/2005/8/layout/vList3"/>
    <dgm:cxn modelId="{0DA60533-DCC8-4E40-B8B3-AD8775B1A10B}" srcId="{D01A6545-9BD5-4488-86B2-B1C14F3262D3}" destId="{706A9E69-01B3-410F-A6D1-F836B69DC82A}" srcOrd="3" destOrd="0" parTransId="{74CD69EC-ECEB-4A3F-990F-BFA4967636B4}" sibTransId="{D122C16C-4623-4DD9-996B-CE595B088B34}"/>
    <dgm:cxn modelId="{B6C90736-D9F3-4E13-824A-339E05AC731B}" srcId="{D01A6545-9BD5-4488-86B2-B1C14F3262D3}" destId="{822D18E5-42CA-498C-923B-E5308095F368}" srcOrd="13" destOrd="0" parTransId="{CC8D2BBA-76CE-41CC-AC13-B55E3283FDF7}" sibTransId="{17495C85-D136-41F5-A68E-8A8244E64A44}"/>
    <dgm:cxn modelId="{3E11E939-C8C3-4023-95F2-FD3C79EFD15C}" srcId="{D01A6545-9BD5-4488-86B2-B1C14F3262D3}" destId="{934293D5-E72D-49BA-AE6E-B3C4AD139193}" srcOrd="10" destOrd="0" parTransId="{84B63421-7ADA-4962-9DCD-908FC2B6DDA2}" sibTransId="{B17693AD-7CF3-4AA2-982C-1F96D764951D}"/>
    <dgm:cxn modelId="{FCB42D3B-4C82-4474-90B1-604874B74298}" srcId="{D01A6545-9BD5-4488-86B2-B1C14F3262D3}" destId="{EB995408-6B54-441B-BC07-9CD456DF411E}" srcOrd="4" destOrd="0" parTransId="{721EFBB8-9413-41EC-8277-942809EC5D7F}" sibTransId="{E7ADBDF7-2671-4946-A717-76B8B099C1ED}"/>
    <dgm:cxn modelId="{77A7DF61-03A1-4EB5-A434-2541178BCA60}" type="presOf" srcId="{75A45E93-ECB9-4363-9383-CA3B42611887}" destId="{22E7D6D5-EAC3-4C26-8557-84CE4597E99B}" srcOrd="0" destOrd="0" presId="urn:microsoft.com/office/officeart/2005/8/layout/vList3"/>
    <dgm:cxn modelId="{09AF606B-A6DC-4EEB-8521-7CABCBF39FBF}" type="presOf" srcId="{72D20A34-A8CF-4376-AA21-BF6949AEA9FB}" destId="{618B9A93-1A44-4B17-9234-648FDB57B531}" srcOrd="0" destOrd="0" presId="urn:microsoft.com/office/officeart/2005/8/layout/vList3"/>
    <dgm:cxn modelId="{DD20575A-9781-4185-BC8D-F735B5FE4FB9}" srcId="{D01A6545-9BD5-4488-86B2-B1C14F3262D3}" destId="{B61D89F5-C2B3-4871-9917-3B2FDEA6AEE0}" srcOrd="2" destOrd="0" parTransId="{7957CB75-CBC7-4B3B-9B97-AB31C064BAA4}" sibTransId="{8AA6B7E9-5B41-4D9C-9C6F-7958CE6648B3}"/>
    <dgm:cxn modelId="{09642393-1A72-41EE-B96D-644680EEDE68}" srcId="{D01A6545-9BD5-4488-86B2-B1C14F3262D3}" destId="{6E23011A-CA8C-4EB7-AD16-C2C1CC5A49CD}" srcOrd="5" destOrd="0" parTransId="{D7DB2FE5-DD68-4C77-8F64-AE0025E244CA}" sibTransId="{CF5B6CB1-5063-483A-A179-01025E58C35E}"/>
    <dgm:cxn modelId="{DB8D67B7-85A7-4EA1-ADA0-10BC2AC82992}" srcId="{D01A6545-9BD5-4488-86B2-B1C14F3262D3}" destId="{3B1CB660-F5B5-4AEF-A1D1-C5E2ACCA5D39}" srcOrd="6" destOrd="0" parTransId="{8067548B-D873-43A5-B78B-417AEC1CD0B9}" sibTransId="{B7B3A86F-2D64-452C-8B3E-540AFD96FCB4}"/>
    <dgm:cxn modelId="{610187B9-B3B8-49E8-B6E4-7EDB88451DAC}" srcId="{D01A6545-9BD5-4488-86B2-B1C14F3262D3}" destId="{619CF026-7CFF-4AC3-810F-BA6D9D5032B3}" srcOrd="7" destOrd="0" parTransId="{CC045155-78E5-4001-AF38-C82EE5C21A39}" sibTransId="{F8782DA3-2A0F-4F51-99A6-6B1197E60EF5}"/>
    <dgm:cxn modelId="{51EC55BB-3F50-494A-9F14-4323EFF881A7}" type="presOf" srcId="{934293D5-E72D-49BA-AE6E-B3C4AD139193}" destId="{616737AF-ACF1-49B6-ABEC-36D85244D600}" srcOrd="0" destOrd="0" presId="urn:microsoft.com/office/officeart/2005/8/layout/vList3"/>
    <dgm:cxn modelId="{4FAF62C0-0849-4F5C-9349-EF63DDBEC2DE}" type="presOf" srcId="{706A9E69-01B3-410F-A6D1-F836B69DC82A}" destId="{961C530B-2937-4F38-958A-98E44F968970}" srcOrd="0" destOrd="0" presId="urn:microsoft.com/office/officeart/2005/8/layout/vList3"/>
    <dgm:cxn modelId="{74A3FACA-A7E6-4178-A440-6D9D8B199FAA}" type="presOf" srcId="{D01A6545-9BD5-4488-86B2-B1C14F3262D3}" destId="{03F54F71-CD77-436A-BB08-3C25348ED52B}" srcOrd="0" destOrd="0" presId="urn:microsoft.com/office/officeart/2005/8/layout/vList3"/>
    <dgm:cxn modelId="{580542CC-A072-4C06-8B8D-D321EA36C1A2}" type="presOf" srcId="{B61D89F5-C2B3-4871-9917-3B2FDEA6AEE0}" destId="{D7305749-16FA-4F6D-B22D-18CD44D9B612}" srcOrd="0" destOrd="0" presId="urn:microsoft.com/office/officeart/2005/8/layout/vList3"/>
    <dgm:cxn modelId="{B4A8AFEF-A719-46E5-B8D4-2D06A44302BE}" type="presOf" srcId="{822D18E5-42CA-498C-923B-E5308095F368}" destId="{E43C461B-5E79-4110-BB82-7BF5243D5A8A}" srcOrd="0" destOrd="0" presId="urn:microsoft.com/office/officeart/2005/8/layout/vList3"/>
    <dgm:cxn modelId="{F13C0EF5-49C4-4FE8-93E4-A8861C135AEE}" type="presOf" srcId="{6E23011A-CA8C-4EB7-AD16-C2C1CC5A49CD}" destId="{A61DECE8-692A-4E85-AED3-732F5FE4B547}" srcOrd="0" destOrd="0" presId="urn:microsoft.com/office/officeart/2005/8/layout/vList3"/>
    <dgm:cxn modelId="{336EA8FD-11A3-49BB-9340-2C3F7C83DFA0}" srcId="{D01A6545-9BD5-4488-86B2-B1C14F3262D3}" destId="{7DA76DB5-E137-4184-A172-64B2D9E7C5D4}" srcOrd="11" destOrd="0" parTransId="{57AF4E63-21CB-4ECB-B491-C2E239B3428F}" sibTransId="{40D74DD8-75E6-4CAF-BA42-A3CEE2483619}"/>
    <dgm:cxn modelId="{2CE31AF2-1658-45B5-BC8A-CCAE4105A309}" type="presParOf" srcId="{03F54F71-CD77-436A-BB08-3C25348ED52B}" destId="{52698EDC-8CE5-4BBC-AE15-FD148422BCDD}" srcOrd="0" destOrd="0" presId="urn:microsoft.com/office/officeart/2005/8/layout/vList3"/>
    <dgm:cxn modelId="{3DC17348-1077-43A0-AACD-CA89DB053F69}" type="presParOf" srcId="{52698EDC-8CE5-4BBC-AE15-FD148422BCDD}" destId="{00339787-A64B-4A5B-9ECB-5B00E51A5A09}" srcOrd="0" destOrd="0" presId="urn:microsoft.com/office/officeart/2005/8/layout/vList3"/>
    <dgm:cxn modelId="{F64615B0-E202-4E86-A1AE-1BD88F653043}" type="presParOf" srcId="{52698EDC-8CE5-4BBC-AE15-FD148422BCDD}" destId="{618B9A93-1A44-4B17-9234-648FDB57B531}" srcOrd="1" destOrd="0" presId="urn:microsoft.com/office/officeart/2005/8/layout/vList3"/>
    <dgm:cxn modelId="{D3CCBCFF-B54E-480E-99FA-714254357D79}" type="presParOf" srcId="{03F54F71-CD77-436A-BB08-3C25348ED52B}" destId="{5583237D-DA74-4846-9E1A-0BA43406B070}" srcOrd="1" destOrd="0" presId="urn:microsoft.com/office/officeart/2005/8/layout/vList3"/>
    <dgm:cxn modelId="{0E41F0B4-B745-4C9A-B18F-3C624A79C366}" type="presParOf" srcId="{03F54F71-CD77-436A-BB08-3C25348ED52B}" destId="{0D621CEF-899C-47C0-8CEF-FABBCE985986}" srcOrd="2" destOrd="0" presId="urn:microsoft.com/office/officeart/2005/8/layout/vList3"/>
    <dgm:cxn modelId="{6D8E2A0B-B40E-4ED7-929C-77D0B842F081}" type="presParOf" srcId="{0D621CEF-899C-47C0-8CEF-FABBCE985986}" destId="{4F511860-8B08-4071-8E31-7C43E3B3F9CF}" srcOrd="0" destOrd="0" presId="urn:microsoft.com/office/officeart/2005/8/layout/vList3"/>
    <dgm:cxn modelId="{EA447DD3-3A1B-4ACA-B1ED-E0DF203ADBD1}" type="presParOf" srcId="{0D621CEF-899C-47C0-8CEF-FABBCE985986}" destId="{1FC80AC1-8557-4E34-98E4-2BDC25D77B34}" srcOrd="1" destOrd="0" presId="urn:microsoft.com/office/officeart/2005/8/layout/vList3"/>
    <dgm:cxn modelId="{06D1F12C-3AB1-4420-A5E3-18AFCB3E7BDF}" type="presParOf" srcId="{03F54F71-CD77-436A-BB08-3C25348ED52B}" destId="{14C20442-BBCB-4212-B47A-FBFB6526EA1D}" srcOrd="3" destOrd="0" presId="urn:microsoft.com/office/officeart/2005/8/layout/vList3"/>
    <dgm:cxn modelId="{9FA3C98B-FDE5-4E85-9833-118C778C2D1B}" type="presParOf" srcId="{03F54F71-CD77-436A-BB08-3C25348ED52B}" destId="{DB9E684A-A65C-4D75-9F25-AEFB76412C9C}" srcOrd="4" destOrd="0" presId="urn:microsoft.com/office/officeart/2005/8/layout/vList3"/>
    <dgm:cxn modelId="{80BA8F9C-13D4-4F89-9C3C-8370D125BC73}" type="presParOf" srcId="{DB9E684A-A65C-4D75-9F25-AEFB76412C9C}" destId="{A77EA315-E870-461F-907C-40D515595685}" srcOrd="0" destOrd="0" presId="urn:microsoft.com/office/officeart/2005/8/layout/vList3"/>
    <dgm:cxn modelId="{FD2D616A-52C8-49E4-8044-075E08C14FA9}" type="presParOf" srcId="{DB9E684A-A65C-4D75-9F25-AEFB76412C9C}" destId="{D7305749-16FA-4F6D-B22D-18CD44D9B612}" srcOrd="1" destOrd="0" presId="urn:microsoft.com/office/officeart/2005/8/layout/vList3"/>
    <dgm:cxn modelId="{EE7886F3-C219-4AB6-B1F5-15F7A97C19A9}" type="presParOf" srcId="{03F54F71-CD77-436A-BB08-3C25348ED52B}" destId="{2B45910A-9BFE-4F2C-805F-D2C7917BFC13}" srcOrd="5" destOrd="0" presId="urn:microsoft.com/office/officeart/2005/8/layout/vList3"/>
    <dgm:cxn modelId="{D1FE4967-AA7A-40E4-9C82-76D7EDD1FA47}" type="presParOf" srcId="{03F54F71-CD77-436A-BB08-3C25348ED52B}" destId="{33037F61-9374-4FF8-A333-78921E52D69F}" srcOrd="6" destOrd="0" presId="urn:microsoft.com/office/officeart/2005/8/layout/vList3"/>
    <dgm:cxn modelId="{CA40BA5A-73B7-44CB-A48F-F1258552F356}" type="presParOf" srcId="{33037F61-9374-4FF8-A333-78921E52D69F}" destId="{00468B3D-57B3-415F-B3FA-C84CA5E4A633}" srcOrd="0" destOrd="0" presId="urn:microsoft.com/office/officeart/2005/8/layout/vList3"/>
    <dgm:cxn modelId="{9F1AF006-7182-48EF-A16C-9FEF03A3C5BD}" type="presParOf" srcId="{33037F61-9374-4FF8-A333-78921E52D69F}" destId="{961C530B-2937-4F38-958A-98E44F968970}" srcOrd="1" destOrd="0" presId="urn:microsoft.com/office/officeart/2005/8/layout/vList3"/>
    <dgm:cxn modelId="{83289F1F-874A-4F28-B412-B5BFBF2DA6AC}" type="presParOf" srcId="{03F54F71-CD77-436A-BB08-3C25348ED52B}" destId="{22892CB8-6D84-4024-916B-EE61551CDE96}" srcOrd="7" destOrd="0" presId="urn:microsoft.com/office/officeart/2005/8/layout/vList3"/>
    <dgm:cxn modelId="{867BCB24-4231-452A-AFB4-A121EDB5EB7E}" type="presParOf" srcId="{03F54F71-CD77-436A-BB08-3C25348ED52B}" destId="{D197A7FF-6EE3-42AA-A9C3-F3E6DD2D14FB}" srcOrd="8" destOrd="0" presId="urn:microsoft.com/office/officeart/2005/8/layout/vList3"/>
    <dgm:cxn modelId="{248F6662-4813-4C87-8438-51ACCC16FD79}" type="presParOf" srcId="{D197A7FF-6EE3-42AA-A9C3-F3E6DD2D14FB}" destId="{1BC8E878-BFDB-4CE9-88DE-B4FC0A7B9347}" srcOrd="0" destOrd="0" presId="urn:microsoft.com/office/officeart/2005/8/layout/vList3"/>
    <dgm:cxn modelId="{86739E11-A483-4AA0-9675-71BB8F56D17E}" type="presParOf" srcId="{D197A7FF-6EE3-42AA-A9C3-F3E6DD2D14FB}" destId="{26A6C306-F949-4E68-8305-012F2FDC9FB5}" srcOrd="1" destOrd="0" presId="urn:microsoft.com/office/officeart/2005/8/layout/vList3"/>
    <dgm:cxn modelId="{17C58CAD-2753-4A6F-8934-AD15AE2E85BB}" type="presParOf" srcId="{03F54F71-CD77-436A-BB08-3C25348ED52B}" destId="{D9C35B87-7EB7-4AB3-8167-B22D944B2EDA}" srcOrd="9" destOrd="0" presId="urn:microsoft.com/office/officeart/2005/8/layout/vList3"/>
    <dgm:cxn modelId="{45CE516E-CAC9-4BB4-85E3-4A336BC34D81}" type="presParOf" srcId="{03F54F71-CD77-436A-BB08-3C25348ED52B}" destId="{FDB84370-9CDF-4ED9-B02C-33C6DB57C874}" srcOrd="10" destOrd="0" presId="urn:microsoft.com/office/officeart/2005/8/layout/vList3"/>
    <dgm:cxn modelId="{A97A843D-887C-42D8-94FC-C3345A438112}" type="presParOf" srcId="{FDB84370-9CDF-4ED9-B02C-33C6DB57C874}" destId="{A3B6EB1B-F92B-4200-B49D-BBE80F40A2C6}" srcOrd="0" destOrd="0" presId="urn:microsoft.com/office/officeart/2005/8/layout/vList3"/>
    <dgm:cxn modelId="{BD6FC44C-14E5-4A33-8CE0-811A422A399E}" type="presParOf" srcId="{FDB84370-9CDF-4ED9-B02C-33C6DB57C874}" destId="{A61DECE8-692A-4E85-AED3-732F5FE4B547}" srcOrd="1" destOrd="0" presId="urn:microsoft.com/office/officeart/2005/8/layout/vList3"/>
    <dgm:cxn modelId="{B2260EF6-6BC0-40D9-90F8-63C8F69C401D}" type="presParOf" srcId="{03F54F71-CD77-436A-BB08-3C25348ED52B}" destId="{EF6CC8DC-FA45-4EFC-99C1-913142A8B039}" srcOrd="11" destOrd="0" presId="urn:microsoft.com/office/officeart/2005/8/layout/vList3"/>
    <dgm:cxn modelId="{DBC3F779-3C54-4D8B-B624-8BF4874C7E02}" type="presParOf" srcId="{03F54F71-CD77-436A-BB08-3C25348ED52B}" destId="{B27EB1B6-98A0-4039-975D-CE337DAED295}" srcOrd="12" destOrd="0" presId="urn:microsoft.com/office/officeart/2005/8/layout/vList3"/>
    <dgm:cxn modelId="{709C84A0-3DB1-4A81-A4EF-29A90C03A5D2}" type="presParOf" srcId="{B27EB1B6-98A0-4039-975D-CE337DAED295}" destId="{84080F92-9871-4225-A29F-88711A569355}" srcOrd="0" destOrd="0" presId="urn:microsoft.com/office/officeart/2005/8/layout/vList3"/>
    <dgm:cxn modelId="{BFD9FA84-4FA8-4A64-8213-C735B80FAE8D}" type="presParOf" srcId="{B27EB1B6-98A0-4039-975D-CE337DAED295}" destId="{33E554A8-4F2D-4F14-B371-D2E3E2B9D8A6}" srcOrd="1" destOrd="0" presId="urn:microsoft.com/office/officeart/2005/8/layout/vList3"/>
    <dgm:cxn modelId="{648DE51B-2141-42B3-866B-A4C8E3E04224}" type="presParOf" srcId="{03F54F71-CD77-436A-BB08-3C25348ED52B}" destId="{592BAF4E-5F72-455E-84E5-96048BD40CCF}" srcOrd="13" destOrd="0" presId="urn:microsoft.com/office/officeart/2005/8/layout/vList3"/>
    <dgm:cxn modelId="{DAC23341-BF1E-4388-9099-70EE818DDB7C}" type="presParOf" srcId="{03F54F71-CD77-436A-BB08-3C25348ED52B}" destId="{20EAD2BA-4433-4085-B967-2B86CC6FA7AF}" srcOrd="14" destOrd="0" presId="urn:microsoft.com/office/officeart/2005/8/layout/vList3"/>
    <dgm:cxn modelId="{03A2BA1B-5C2C-476D-BF67-5AAB9B5DECAB}" type="presParOf" srcId="{20EAD2BA-4433-4085-B967-2B86CC6FA7AF}" destId="{0B9DBFCB-55C5-4D8B-B7AC-905C5C7843D4}" srcOrd="0" destOrd="0" presId="urn:microsoft.com/office/officeart/2005/8/layout/vList3"/>
    <dgm:cxn modelId="{EF46FD67-3BD9-4D7E-8A39-A74634B718ED}" type="presParOf" srcId="{20EAD2BA-4433-4085-B967-2B86CC6FA7AF}" destId="{F40BEB4E-246B-4853-8A82-BA95B9691910}" srcOrd="1" destOrd="0" presId="urn:microsoft.com/office/officeart/2005/8/layout/vList3"/>
    <dgm:cxn modelId="{CB18BC9D-6F1C-4ECC-B216-1DB6180B3AAF}" type="presParOf" srcId="{03F54F71-CD77-436A-BB08-3C25348ED52B}" destId="{66E02C9D-4BCB-49C6-A0F8-ADEFDDBCECF3}" srcOrd="15" destOrd="0" presId="urn:microsoft.com/office/officeart/2005/8/layout/vList3"/>
    <dgm:cxn modelId="{443044AC-E214-43B4-A5AA-77A77DD1CDF4}" type="presParOf" srcId="{03F54F71-CD77-436A-BB08-3C25348ED52B}" destId="{46369697-DBCC-437A-A02B-74B3926E1D48}" srcOrd="16" destOrd="0" presId="urn:microsoft.com/office/officeart/2005/8/layout/vList3"/>
    <dgm:cxn modelId="{3F383251-5F56-42F5-B25B-15A4B5712F6F}" type="presParOf" srcId="{46369697-DBCC-437A-A02B-74B3926E1D48}" destId="{0FDD14BA-67BF-4C55-B1E7-FC5A0B4B1524}" srcOrd="0" destOrd="0" presId="urn:microsoft.com/office/officeart/2005/8/layout/vList3"/>
    <dgm:cxn modelId="{E68A1A12-51FF-4801-A989-C1CE66281530}" type="presParOf" srcId="{46369697-DBCC-437A-A02B-74B3926E1D48}" destId="{FC24EC9D-D30A-473E-BD65-BFBCD8E0582F}" srcOrd="1" destOrd="0" presId="urn:microsoft.com/office/officeart/2005/8/layout/vList3"/>
    <dgm:cxn modelId="{7A4165B6-AF52-46C3-B4B8-8A45E0B0A416}" type="presParOf" srcId="{03F54F71-CD77-436A-BB08-3C25348ED52B}" destId="{F31FF2E5-87EC-47B3-BD6E-4B39BD4B5ED6}" srcOrd="17" destOrd="0" presId="urn:microsoft.com/office/officeart/2005/8/layout/vList3"/>
    <dgm:cxn modelId="{4BF53159-1DE3-4104-87B6-0EC1F679F43E}" type="presParOf" srcId="{03F54F71-CD77-436A-BB08-3C25348ED52B}" destId="{0DFA2ED5-EFF4-419E-8D9D-0F5BD9FCB01F}" srcOrd="18" destOrd="0" presId="urn:microsoft.com/office/officeart/2005/8/layout/vList3"/>
    <dgm:cxn modelId="{48F817DA-1184-43DD-AC01-132BD78807ED}" type="presParOf" srcId="{0DFA2ED5-EFF4-419E-8D9D-0F5BD9FCB01F}" destId="{A270D875-858D-447D-95CB-08111B3A2F98}" srcOrd="0" destOrd="0" presId="urn:microsoft.com/office/officeart/2005/8/layout/vList3"/>
    <dgm:cxn modelId="{CCA06108-09E6-418A-A218-A8A9EFAB5530}" type="presParOf" srcId="{0DFA2ED5-EFF4-419E-8D9D-0F5BD9FCB01F}" destId="{30B204F4-7185-4CE2-BBC4-A6240E465985}" srcOrd="1" destOrd="0" presId="urn:microsoft.com/office/officeart/2005/8/layout/vList3"/>
    <dgm:cxn modelId="{C576AE33-0C0D-4C21-A1C2-F9D4A6EA9DA3}" type="presParOf" srcId="{03F54F71-CD77-436A-BB08-3C25348ED52B}" destId="{C5B4E284-4A24-4BA4-AF7B-7F4E97287868}" srcOrd="19" destOrd="0" presId="urn:microsoft.com/office/officeart/2005/8/layout/vList3"/>
    <dgm:cxn modelId="{45F4EE9A-6DBE-41DF-8686-0D3CF0C2B9D0}" type="presParOf" srcId="{03F54F71-CD77-436A-BB08-3C25348ED52B}" destId="{EF53B57F-46A4-4C26-8D40-D1024F818BA2}" srcOrd="20" destOrd="0" presId="urn:microsoft.com/office/officeart/2005/8/layout/vList3"/>
    <dgm:cxn modelId="{6BC39849-7611-4C7D-9541-40C3AA13B562}" type="presParOf" srcId="{EF53B57F-46A4-4C26-8D40-D1024F818BA2}" destId="{BA5EEBE5-F7AB-4AE6-94FD-9F4A1DFDDD7D}" srcOrd="0" destOrd="0" presId="urn:microsoft.com/office/officeart/2005/8/layout/vList3"/>
    <dgm:cxn modelId="{E309B73E-3A5E-4EC4-A72E-7801986F278E}" type="presParOf" srcId="{EF53B57F-46A4-4C26-8D40-D1024F818BA2}" destId="{616737AF-ACF1-49B6-ABEC-36D85244D600}" srcOrd="1" destOrd="0" presId="urn:microsoft.com/office/officeart/2005/8/layout/vList3"/>
    <dgm:cxn modelId="{59E6D007-0157-48AC-BCBC-DDD50992FE26}" type="presParOf" srcId="{03F54F71-CD77-436A-BB08-3C25348ED52B}" destId="{3689AAEC-C3B4-4705-AA87-1664EB3B58F9}" srcOrd="21" destOrd="0" presId="urn:microsoft.com/office/officeart/2005/8/layout/vList3"/>
    <dgm:cxn modelId="{DC4FF416-A50D-4D21-90E6-6714DC80B326}" type="presParOf" srcId="{03F54F71-CD77-436A-BB08-3C25348ED52B}" destId="{A7B83167-4395-4B41-85FB-A15B3B25774A}" srcOrd="22" destOrd="0" presId="urn:microsoft.com/office/officeart/2005/8/layout/vList3"/>
    <dgm:cxn modelId="{82D9767D-D366-461A-B405-19BC180CC3B9}" type="presParOf" srcId="{A7B83167-4395-4B41-85FB-A15B3B25774A}" destId="{EBE98AB2-957F-4FB9-AE43-963B380D9848}" srcOrd="0" destOrd="0" presId="urn:microsoft.com/office/officeart/2005/8/layout/vList3"/>
    <dgm:cxn modelId="{3B5BCE59-C14E-4702-A594-F126AE160C9D}" type="presParOf" srcId="{A7B83167-4395-4B41-85FB-A15B3B25774A}" destId="{BDED9F30-AD15-4C01-B954-6B59417446B3}" srcOrd="1" destOrd="0" presId="urn:microsoft.com/office/officeart/2005/8/layout/vList3"/>
    <dgm:cxn modelId="{BD8CE987-BAB2-4E14-9B5D-2FD5F316CEEF}" type="presParOf" srcId="{03F54F71-CD77-436A-BB08-3C25348ED52B}" destId="{B4F72C27-B9EC-4389-9C3C-881ED5DF2F34}" srcOrd="23" destOrd="0" presId="urn:microsoft.com/office/officeart/2005/8/layout/vList3"/>
    <dgm:cxn modelId="{59A5854E-E46E-4636-9397-FFDC43B45C68}" type="presParOf" srcId="{03F54F71-CD77-436A-BB08-3C25348ED52B}" destId="{2B62B490-B80F-45BA-9EFA-276042EFEA0E}" srcOrd="24" destOrd="0" presId="urn:microsoft.com/office/officeart/2005/8/layout/vList3"/>
    <dgm:cxn modelId="{7D0AED4A-2245-4FEA-BB75-E4FF9EB745FB}" type="presParOf" srcId="{2B62B490-B80F-45BA-9EFA-276042EFEA0E}" destId="{1AB22519-7F0F-47D7-A7EE-43EE8E893F0D}" srcOrd="0" destOrd="0" presId="urn:microsoft.com/office/officeart/2005/8/layout/vList3"/>
    <dgm:cxn modelId="{CBA32AF9-C55F-48DB-896C-FF3BBD2F7483}" type="presParOf" srcId="{2B62B490-B80F-45BA-9EFA-276042EFEA0E}" destId="{22E7D6D5-EAC3-4C26-8557-84CE4597E99B}" srcOrd="1" destOrd="0" presId="urn:microsoft.com/office/officeart/2005/8/layout/vList3"/>
    <dgm:cxn modelId="{2D7B7D45-5B40-4462-8B2D-E686033D3015}" type="presParOf" srcId="{03F54F71-CD77-436A-BB08-3C25348ED52B}" destId="{2149F006-37F4-4A11-B723-E089E6F191D7}" srcOrd="25" destOrd="0" presId="urn:microsoft.com/office/officeart/2005/8/layout/vList3"/>
    <dgm:cxn modelId="{E07127F6-DFA6-42A3-876F-9C3E4A4696B5}" type="presParOf" srcId="{03F54F71-CD77-436A-BB08-3C25348ED52B}" destId="{CB035F7E-DD98-4103-94AB-15EC91940E34}" srcOrd="26" destOrd="0" presId="urn:microsoft.com/office/officeart/2005/8/layout/vList3"/>
    <dgm:cxn modelId="{8FCD9C9E-98C2-4362-A507-F7E5DCC0177B}" type="presParOf" srcId="{CB035F7E-DD98-4103-94AB-15EC91940E34}" destId="{2230C6F0-B342-4AC8-8F6D-F1D52CB14CBA}" srcOrd="0" destOrd="0" presId="urn:microsoft.com/office/officeart/2005/8/layout/vList3"/>
    <dgm:cxn modelId="{1FADA414-B34A-4ACB-93A4-8FB89A1388DE}" type="presParOf" srcId="{CB035F7E-DD98-4103-94AB-15EC91940E34}" destId="{E43C461B-5E79-4110-BB82-7BF5243D5A8A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81376F-4D06-4D83-97A5-F1A87706FFE1}">
      <dsp:nvSpPr>
        <dsp:cNvPr id="0" name=""/>
        <dsp:cNvSpPr/>
      </dsp:nvSpPr>
      <dsp:spPr>
        <a:xfrm>
          <a:off x="3284764" y="155195"/>
          <a:ext cx="1295670" cy="510903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 err="1"/>
            <a:t>Regisztracio</a:t>
          </a:r>
          <a:r>
            <a:rPr lang="en-GB" sz="1500" kern="1200" dirty="0"/>
            <a:t> / </a:t>
          </a:r>
          <a:r>
            <a:rPr lang="en-GB" sz="1500" kern="1200" dirty="0" err="1"/>
            <a:t>Bejelentkezes</a:t>
          </a:r>
          <a:endParaRPr lang="en-GB" sz="1500" kern="1200" dirty="0"/>
        </a:p>
      </dsp:txBody>
      <dsp:txXfrm>
        <a:off x="3299728" y="170159"/>
        <a:ext cx="1265742" cy="480975"/>
      </dsp:txXfrm>
    </dsp:sp>
    <dsp:sp modelId="{48BAF858-2E17-4296-BD5A-590F98F88F11}">
      <dsp:nvSpPr>
        <dsp:cNvPr id="0" name=""/>
        <dsp:cNvSpPr/>
      </dsp:nvSpPr>
      <dsp:spPr>
        <a:xfrm>
          <a:off x="4970438" y="158242"/>
          <a:ext cx="1260686" cy="504767"/>
        </a:xfrm>
        <a:prstGeom prst="roundRect">
          <a:avLst>
            <a:gd name="adj" fmla="val 10000"/>
          </a:avLst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 err="1"/>
            <a:t>Vasarolok</a:t>
          </a:r>
          <a:endParaRPr lang="en-GB" sz="1500" kern="1200" dirty="0"/>
        </a:p>
      </dsp:txBody>
      <dsp:txXfrm>
        <a:off x="4985222" y="173026"/>
        <a:ext cx="1231118" cy="475199"/>
      </dsp:txXfrm>
    </dsp:sp>
    <dsp:sp modelId="{16B6C072-8641-4FD5-B354-0B573E308D9C}">
      <dsp:nvSpPr>
        <dsp:cNvPr id="0" name=""/>
        <dsp:cNvSpPr/>
      </dsp:nvSpPr>
      <dsp:spPr>
        <a:xfrm>
          <a:off x="6610941" y="139706"/>
          <a:ext cx="1260686" cy="504767"/>
        </a:xfrm>
        <a:prstGeom prst="roundRect">
          <a:avLst>
            <a:gd name="adj" fmla="val 10000"/>
          </a:avLst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 err="1"/>
            <a:t>Eladok</a:t>
          </a:r>
          <a:endParaRPr lang="en-GB" sz="1500" kern="1200" dirty="0"/>
        </a:p>
      </dsp:txBody>
      <dsp:txXfrm>
        <a:off x="6625725" y="154490"/>
        <a:ext cx="1231118" cy="475199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0924F3A-1917-47B6-A815-C42966690490}">
      <dsp:nvSpPr>
        <dsp:cNvPr id="0" name=""/>
        <dsp:cNvSpPr/>
      </dsp:nvSpPr>
      <dsp:spPr>
        <a:xfrm>
          <a:off x="733958" y="156"/>
          <a:ext cx="1722162" cy="86108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kern="1200" dirty="0" err="1"/>
            <a:t>Hirdetes</a:t>
          </a:r>
          <a:r>
            <a:rPr lang="en-GB" sz="2600" kern="1200" dirty="0"/>
            <a:t> </a:t>
          </a:r>
          <a:r>
            <a:rPr lang="en-GB" sz="2600" kern="1200" dirty="0" err="1"/>
            <a:t>feladasa</a:t>
          </a:r>
          <a:endParaRPr lang="en-GB" sz="2600" kern="1200" dirty="0"/>
        </a:p>
      </dsp:txBody>
      <dsp:txXfrm>
        <a:off x="759178" y="25376"/>
        <a:ext cx="1671722" cy="810641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F4CB58-50C4-41E1-9C81-F896DA68AFFA}">
      <dsp:nvSpPr>
        <dsp:cNvPr id="0" name=""/>
        <dsp:cNvSpPr/>
      </dsp:nvSpPr>
      <dsp:spPr>
        <a:xfrm flipH="1" flipV="1">
          <a:off x="372003" y="167500"/>
          <a:ext cx="74462" cy="13649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A76452-84C0-488F-A944-10B2A2C79241}">
      <dsp:nvSpPr>
        <dsp:cNvPr id="0" name=""/>
        <dsp:cNvSpPr/>
      </dsp:nvSpPr>
      <dsp:spPr>
        <a:xfrm>
          <a:off x="344737" y="162763"/>
          <a:ext cx="149131" cy="149036"/>
        </a:xfrm>
        <a:prstGeom prst="donut">
          <a:avLst>
            <a:gd name="adj" fmla="val 746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A2D50A-D433-4DCB-BCB2-F9D49270064B}">
      <dsp:nvSpPr>
        <dsp:cNvPr id="0" name=""/>
        <dsp:cNvSpPr/>
      </dsp:nvSpPr>
      <dsp:spPr>
        <a:xfrm>
          <a:off x="284554" y="73430"/>
          <a:ext cx="533578" cy="527702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256A7C1-EE79-4371-84F3-5CAA747840BE}">
      <dsp:nvSpPr>
        <dsp:cNvPr id="0" name=""/>
        <dsp:cNvSpPr/>
      </dsp:nvSpPr>
      <dsp:spPr>
        <a:xfrm>
          <a:off x="740430" y="604357"/>
          <a:ext cx="45719" cy="4571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DD2885-5DD6-4CE8-9479-8EFA4FBD54EE}">
      <dsp:nvSpPr>
        <dsp:cNvPr id="0" name=""/>
        <dsp:cNvSpPr/>
      </dsp:nvSpPr>
      <dsp:spPr>
        <a:xfrm>
          <a:off x="742810" y="606361"/>
          <a:ext cx="35637" cy="33545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CACEA3A-6D08-4DE4-B6D7-A6103B76D9A6}">
      <dsp:nvSpPr>
        <dsp:cNvPr id="0" name=""/>
        <dsp:cNvSpPr/>
      </dsp:nvSpPr>
      <dsp:spPr>
        <a:xfrm flipV="1">
          <a:off x="738208" y="600388"/>
          <a:ext cx="45721" cy="4571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19BC68-0B46-4707-BA84-DFDB35114523}">
      <dsp:nvSpPr>
        <dsp:cNvPr id="0" name=""/>
        <dsp:cNvSpPr/>
      </dsp:nvSpPr>
      <dsp:spPr>
        <a:xfrm>
          <a:off x="752789" y="612325"/>
          <a:ext cx="25662" cy="22324"/>
        </a:xfrm>
        <a:prstGeom prst="donut">
          <a:avLst>
            <a:gd name="adj" fmla="val 746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D83E99D-6F28-479D-9EF8-57DCA4D34FD3}">
      <dsp:nvSpPr>
        <dsp:cNvPr id="0" name=""/>
        <dsp:cNvSpPr/>
      </dsp:nvSpPr>
      <dsp:spPr>
        <a:xfrm flipH="1" flipV="1">
          <a:off x="742269" y="604094"/>
          <a:ext cx="45719" cy="45721"/>
        </a:xfrm>
        <a:prstGeom prst="donut">
          <a:avLst>
            <a:gd name="adj" fmla="val 746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415D49-8958-4679-84D4-7E7B9C8CF8D5}">
      <dsp:nvSpPr>
        <dsp:cNvPr id="0" name=""/>
        <dsp:cNvSpPr/>
      </dsp:nvSpPr>
      <dsp:spPr>
        <a:xfrm>
          <a:off x="1032577" y="67054"/>
          <a:ext cx="537856" cy="550948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6000" r="-16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509672C-BB77-4954-8724-35AC2E8F7D52}">
      <dsp:nvSpPr>
        <dsp:cNvPr id="0" name=""/>
        <dsp:cNvSpPr/>
      </dsp:nvSpPr>
      <dsp:spPr>
        <a:xfrm>
          <a:off x="18052" y="111833"/>
          <a:ext cx="745239" cy="2419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9050" rIns="19050" bIns="1905" numCol="1" spcCol="1270" anchor="b" anchorCtr="0">
          <a:noAutofit/>
        </a:bodyPr>
        <a:lstStyle/>
        <a:p>
          <a:pPr marL="0" lvl="0" indent="0" algn="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.</a:t>
          </a:r>
        </a:p>
      </dsp:txBody>
      <dsp:txXfrm>
        <a:off x="18052" y="111833"/>
        <a:ext cx="745239" cy="241998"/>
      </dsp:txXfrm>
    </dsp:sp>
    <dsp:sp modelId="{63E91271-DAE6-4B72-957F-7A6A7AFC5985}">
      <dsp:nvSpPr>
        <dsp:cNvPr id="0" name=""/>
        <dsp:cNvSpPr/>
      </dsp:nvSpPr>
      <dsp:spPr>
        <a:xfrm>
          <a:off x="1370306" y="480455"/>
          <a:ext cx="745239" cy="2317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 dirty="0"/>
        </a:p>
      </dsp:txBody>
      <dsp:txXfrm>
        <a:off x="1370306" y="480455"/>
        <a:ext cx="745239" cy="231795"/>
      </dsp:txXfrm>
    </dsp:sp>
    <dsp:sp modelId="{50CE6738-0575-4103-B2AB-354CBAE93E6F}">
      <dsp:nvSpPr>
        <dsp:cNvPr id="0" name=""/>
        <dsp:cNvSpPr/>
      </dsp:nvSpPr>
      <dsp:spPr>
        <a:xfrm>
          <a:off x="193666" y="83121"/>
          <a:ext cx="628393" cy="2484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500" kern="1200" dirty="0"/>
        </a:p>
      </dsp:txBody>
      <dsp:txXfrm>
        <a:off x="193666" y="83121"/>
        <a:ext cx="628393" cy="248465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8B9A93-1A44-4B17-9234-648FDB57B531}">
      <dsp:nvSpPr>
        <dsp:cNvPr id="0" name=""/>
        <dsp:cNvSpPr/>
      </dsp:nvSpPr>
      <dsp:spPr>
        <a:xfrm rot="10800000">
          <a:off x="3489496" y="1841"/>
          <a:ext cx="1611018" cy="500025"/>
        </a:xfrm>
        <a:prstGeom prst="homePlat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20497" tIns="19050" rIns="35560" bIns="190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500" kern="1200" dirty="0" err="1"/>
            <a:t>Mennyiseg</a:t>
          </a:r>
          <a:r>
            <a:rPr lang="en-GB" sz="500" kern="1200" dirty="0"/>
            <a:t> ( kg)</a:t>
          </a:r>
        </a:p>
      </dsp:txBody>
      <dsp:txXfrm rot="10800000">
        <a:off x="3614502" y="1841"/>
        <a:ext cx="1486012" cy="500025"/>
      </dsp:txXfrm>
    </dsp:sp>
    <dsp:sp modelId="{00339787-A64B-4A5B-9ECB-5B00E51A5A09}">
      <dsp:nvSpPr>
        <dsp:cNvPr id="0" name=""/>
        <dsp:cNvSpPr/>
      </dsp:nvSpPr>
      <dsp:spPr>
        <a:xfrm>
          <a:off x="3006723" y="615527"/>
          <a:ext cx="500025" cy="500025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1FC80AC1-8557-4E34-98E4-2BDC25D77B34}">
      <dsp:nvSpPr>
        <dsp:cNvPr id="0" name=""/>
        <dsp:cNvSpPr/>
      </dsp:nvSpPr>
      <dsp:spPr>
        <a:xfrm rot="10800000">
          <a:off x="3489496" y="651128"/>
          <a:ext cx="1611018" cy="500025"/>
        </a:xfrm>
        <a:prstGeom prst="homePlat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20497" tIns="19050" rIns="35560" bIns="190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500" kern="1200" dirty="0"/>
            <a:t>- 0 +</a:t>
          </a:r>
        </a:p>
      </dsp:txBody>
      <dsp:txXfrm rot="10800000">
        <a:off x="3614502" y="651128"/>
        <a:ext cx="1486012" cy="500025"/>
      </dsp:txXfrm>
    </dsp:sp>
    <dsp:sp modelId="{4F511860-8B08-4071-8E31-7C43E3B3F9CF}">
      <dsp:nvSpPr>
        <dsp:cNvPr id="0" name=""/>
        <dsp:cNvSpPr/>
      </dsp:nvSpPr>
      <dsp:spPr>
        <a:xfrm>
          <a:off x="2996352" y="652938"/>
          <a:ext cx="500025" cy="500025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9000" r="-9000"/>
          </a:stretch>
        </a:blip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D7305749-16FA-4F6D-B22D-18CD44D9B612}">
      <dsp:nvSpPr>
        <dsp:cNvPr id="0" name=""/>
        <dsp:cNvSpPr/>
      </dsp:nvSpPr>
      <dsp:spPr>
        <a:xfrm rot="10800000">
          <a:off x="3474311" y="10634"/>
          <a:ext cx="1614318" cy="500025"/>
        </a:xfrm>
        <a:prstGeom prst="homePlat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20497" tIns="19050" rIns="35560" bIns="190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500" kern="1200" dirty="0" err="1"/>
            <a:t>Kivalasztas</a:t>
          </a:r>
          <a:endParaRPr lang="en-GB" sz="500" kern="1200" dirty="0"/>
        </a:p>
      </dsp:txBody>
      <dsp:txXfrm rot="10800000">
        <a:off x="3599317" y="10634"/>
        <a:ext cx="1489312" cy="500025"/>
      </dsp:txXfrm>
    </dsp:sp>
    <dsp:sp modelId="{A77EA315-E870-461F-907C-40D515595685}">
      <dsp:nvSpPr>
        <dsp:cNvPr id="0" name=""/>
        <dsp:cNvSpPr/>
      </dsp:nvSpPr>
      <dsp:spPr>
        <a:xfrm>
          <a:off x="2995527" y="1302225"/>
          <a:ext cx="500025" cy="500025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961C530B-2937-4F38-958A-98E44F968970}">
      <dsp:nvSpPr>
        <dsp:cNvPr id="0" name=""/>
        <dsp:cNvSpPr/>
      </dsp:nvSpPr>
      <dsp:spPr>
        <a:xfrm rot="10800000">
          <a:off x="3490620" y="654881"/>
          <a:ext cx="1610456" cy="500025"/>
        </a:xfrm>
        <a:prstGeom prst="homePlat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20497" tIns="19050" rIns="35560" bIns="190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500" kern="1200" dirty="0"/>
            <a:t>X</a:t>
          </a:r>
        </a:p>
      </dsp:txBody>
      <dsp:txXfrm rot="10800000">
        <a:off x="3615626" y="654881"/>
        <a:ext cx="1485450" cy="500025"/>
      </dsp:txXfrm>
    </dsp:sp>
    <dsp:sp modelId="{00468B3D-57B3-415F-B3FA-C84CA5E4A633}">
      <dsp:nvSpPr>
        <dsp:cNvPr id="0" name=""/>
        <dsp:cNvSpPr/>
      </dsp:nvSpPr>
      <dsp:spPr>
        <a:xfrm>
          <a:off x="2996493" y="1951512"/>
          <a:ext cx="500025" cy="500025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26A6C306-F949-4E68-8305-012F2FDC9FB5}">
      <dsp:nvSpPr>
        <dsp:cNvPr id="0" name=""/>
        <dsp:cNvSpPr/>
      </dsp:nvSpPr>
      <dsp:spPr>
        <a:xfrm rot="10800000">
          <a:off x="3498660" y="1319083"/>
          <a:ext cx="1599081" cy="500025"/>
        </a:xfrm>
        <a:prstGeom prst="homePlat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20497" tIns="19050" rIns="35560" bIns="190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500" kern="1200" dirty="0"/>
            <a:t>- 0 +</a:t>
          </a:r>
        </a:p>
      </dsp:txBody>
      <dsp:txXfrm rot="10800000">
        <a:off x="3623666" y="1319083"/>
        <a:ext cx="1474075" cy="500025"/>
      </dsp:txXfrm>
    </dsp:sp>
    <dsp:sp modelId="{1BC8E878-BFDB-4CE9-88DE-B4FC0A7B9347}">
      <dsp:nvSpPr>
        <dsp:cNvPr id="0" name=""/>
        <dsp:cNvSpPr/>
      </dsp:nvSpPr>
      <dsp:spPr>
        <a:xfrm>
          <a:off x="2999337" y="2600798"/>
          <a:ext cx="500025" cy="500025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A61DECE8-692A-4E85-AED3-732F5FE4B547}">
      <dsp:nvSpPr>
        <dsp:cNvPr id="0" name=""/>
        <dsp:cNvSpPr/>
      </dsp:nvSpPr>
      <dsp:spPr>
        <a:xfrm rot="10800000">
          <a:off x="3497466" y="1957594"/>
          <a:ext cx="1600766" cy="500025"/>
        </a:xfrm>
        <a:prstGeom prst="homePlat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20497" tIns="19050" rIns="35560" bIns="190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500" kern="1200" dirty="0"/>
            <a:t>- 0 +</a:t>
          </a:r>
        </a:p>
      </dsp:txBody>
      <dsp:txXfrm rot="10800000">
        <a:off x="3622472" y="1957594"/>
        <a:ext cx="1475760" cy="500025"/>
      </dsp:txXfrm>
    </dsp:sp>
    <dsp:sp modelId="{A3B6EB1B-F92B-4200-B49D-BBE80F40A2C6}">
      <dsp:nvSpPr>
        <dsp:cNvPr id="0" name=""/>
        <dsp:cNvSpPr/>
      </dsp:nvSpPr>
      <dsp:spPr>
        <a:xfrm>
          <a:off x="2998915" y="3250085"/>
          <a:ext cx="500025" cy="500025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33E554A8-4F2D-4F14-B371-D2E3E2B9D8A6}">
      <dsp:nvSpPr>
        <dsp:cNvPr id="0" name=""/>
        <dsp:cNvSpPr/>
      </dsp:nvSpPr>
      <dsp:spPr>
        <a:xfrm rot="10800000">
          <a:off x="3487548" y="2593485"/>
          <a:ext cx="1599292" cy="500025"/>
        </a:xfrm>
        <a:prstGeom prst="homePlat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20497" tIns="19050" rIns="35560" bIns="190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500" kern="1200" dirty="0"/>
            <a:t>- 0 +</a:t>
          </a:r>
        </a:p>
      </dsp:txBody>
      <dsp:txXfrm rot="10800000">
        <a:off x="3612554" y="2593485"/>
        <a:ext cx="1474286" cy="500025"/>
      </dsp:txXfrm>
    </dsp:sp>
    <dsp:sp modelId="{84080F92-9871-4225-A29F-88711A569355}">
      <dsp:nvSpPr>
        <dsp:cNvPr id="0" name=""/>
        <dsp:cNvSpPr/>
      </dsp:nvSpPr>
      <dsp:spPr>
        <a:xfrm>
          <a:off x="2999284" y="3899372"/>
          <a:ext cx="500025" cy="500025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F40BEB4E-246B-4853-8A82-BA95B9691910}">
      <dsp:nvSpPr>
        <dsp:cNvPr id="0" name=""/>
        <dsp:cNvSpPr/>
      </dsp:nvSpPr>
      <dsp:spPr>
        <a:xfrm rot="10800000">
          <a:off x="3511369" y="3254323"/>
          <a:ext cx="1635033" cy="500025"/>
        </a:xfrm>
        <a:prstGeom prst="homePlat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20497" tIns="19050" rIns="35560" bIns="190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500" kern="1200" dirty="0"/>
            <a:t>- 0 +</a:t>
          </a:r>
        </a:p>
      </dsp:txBody>
      <dsp:txXfrm rot="10800000">
        <a:off x="3636375" y="3254323"/>
        <a:ext cx="1510027" cy="500025"/>
      </dsp:txXfrm>
    </dsp:sp>
    <dsp:sp modelId="{0B9DBFCB-55C5-4D8B-B7AC-905C5C7843D4}">
      <dsp:nvSpPr>
        <dsp:cNvPr id="0" name=""/>
        <dsp:cNvSpPr/>
      </dsp:nvSpPr>
      <dsp:spPr>
        <a:xfrm>
          <a:off x="3005905" y="3931597"/>
          <a:ext cx="500025" cy="500025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FC24EC9D-D30A-473E-BD65-BFBCD8E0582F}">
      <dsp:nvSpPr>
        <dsp:cNvPr id="0" name=""/>
        <dsp:cNvSpPr/>
      </dsp:nvSpPr>
      <dsp:spPr>
        <a:xfrm rot="10800000">
          <a:off x="3540492" y="3913970"/>
          <a:ext cx="1604347" cy="500025"/>
        </a:xfrm>
        <a:prstGeom prst="homePlat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20497" tIns="19050" rIns="35560" bIns="190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500" kern="1200" dirty="0"/>
            <a:t>- 0 +</a:t>
          </a:r>
        </a:p>
      </dsp:txBody>
      <dsp:txXfrm rot="10800000">
        <a:off x="3665498" y="3913970"/>
        <a:ext cx="1479341" cy="500025"/>
      </dsp:txXfrm>
    </dsp:sp>
    <dsp:sp modelId="{0FDD14BA-67BF-4C55-B1E7-FC5A0B4B1524}">
      <dsp:nvSpPr>
        <dsp:cNvPr id="0" name=""/>
        <dsp:cNvSpPr/>
      </dsp:nvSpPr>
      <dsp:spPr>
        <a:xfrm>
          <a:off x="2998020" y="3911970"/>
          <a:ext cx="500025" cy="500025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8000" r="-8000"/>
          </a:stretch>
        </a:blip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30B204F4-7185-4CE2-BBC4-A6240E465985}">
      <dsp:nvSpPr>
        <dsp:cNvPr id="0" name=""/>
        <dsp:cNvSpPr/>
      </dsp:nvSpPr>
      <dsp:spPr>
        <a:xfrm rot="10800000">
          <a:off x="3532399" y="3250085"/>
          <a:ext cx="1611018" cy="500025"/>
        </a:xfrm>
        <a:prstGeom prst="homePlat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20497" tIns="19050" rIns="35560" bIns="190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500" kern="1200" dirty="0"/>
            <a:t>O</a:t>
          </a:r>
        </a:p>
      </dsp:txBody>
      <dsp:txXfrm rot="10800000">
        <a:off x="3657405" y="3250085"/>
        <a:ext cx="1486012" cy="500025"/>
      </dsp:txXfrm>
    </dsp:sp>
    <dsp:sp modelId="{A270D875-858D-447D-95CB-08111B3A2F98}">
      <dsp:nvSpPr>
        <dsp:cNvPr id="0" name=""/>
        <dsp:cNvSpPr/>
      </dsp:nvSpPr>
      <dsp:spPr>
        <a:xfrm>
          <a:off x="2996352" y="3250085"/>
          <a:ext cx="500025" cy="500025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616737AF-ACF1-49B6-ABEC-36D85244D600}">
      <dsp:nvSpPr>
        <dsp:cNvPr id="0" name=""/>
        <dsp:cNvSpPr/>
      </dsp:nvSpPr>
      <dsp:spPr>
        <a:xfrm rot="10800000">
          <a:off x="3552429" y="3906082"/>
          <a:ext cx="1591427" cy="500025"/>
        </a:xfrm>
        <a:prstGeom prst="homePlat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20497" tIns="19050" rIns="35560" bIns="190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500" kern="1200" dirty="0"/>
            <a:t>X</a:t>
          </a:r>
        </a:p>
      </dsp:txBody>
      <dsp:txXfrm rot="10800000">
        <a:off x="3677435" y="3906082"/>
        <a:ext cx="1466421" cy="500025"/>
      </dsp:txXfrm>
    </dsp:sp>
    <dsp:sp modelId="{BA5EEBE5-F7AB-4AE6-94FD-9F4A1DFDDD7D}">
      <dsp:nvSpPr>
        <dsp:cNvPr id="0" name=""/>
        <dsp:cNvSpPr/>
      </dsp:nvSpPr>
      <dsp:spPr>
        <a:xfrm>
          <a:off x="2980509" y="3250084"/>
          <a:ext cx="500025" cy="500025"/>
        </a:xfrm>
        <a:prstGeom prst="ellipse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8000" r="-8000"/>
          </a:stretch>
        </a:blip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BDED9F30-AD15-4C01-B954-6B59417446B3}">
      <dsp:nvSpPr>
        <dsp:cNvPr id="0" name=""/>
        <dsp:cNvSpPr/>
      </dsp:nvSpPr>
      <dsp:spPr>
        <a:xfrm rot="10800000">
          <a:off x="3489496" y="2603945"/>
          <a:ext cx="1611018" cy="500025"/>
        </a:xfrm>
        <a:prstGeom prst="homePlat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20497" tIns="19050" rIns="35560" bIns="190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500" kern="1200" dirty="0"/>
            <a:t>X</a:t>
          </a:r>
        </a:p>
      </dsp:txBody>
      <dsp:txXfrm rot="10800000">
        <a:off x="3614502" y="2603945"/>
        <a:ext cx="1486012" cy="500025"/>
      </dsp:txXfrm>
    </dsp:sp>
    <dsp:sp modelId="{EBE98AB2-957F-4FB9-AE43-963B380D9848}">
      <dsp:nvSpPr>
        <dsp:cNvPr id="0" name=""/>
        <dsp:cNvSpPr/>
      </dsp:nvSpPr>
      <dsp:spPr>
        <a:xfrm>
          <a:off x="3016804" y="1339240"/>
          <a:ext cx="500025" cy="500025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22E7D6D5-EAC3-4C26-8557-84CE4597E99B}">
      <dsp:nvSpPr>
        <dsp:cNvPr id="0" name=""/>
        <dsp:cNvSpPr/>
      </dsp:nvSpPr>
      <dsp:spPr>
        <a:xfrm rot="10800000">
          <a:off x="3489496" y="1931419"/>
          <a:ext cx="1611018" cy="500025"/>
        </a:xfrm>
        <a:prstGeom prst="homePlat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20497" tIns="19050" rIns="35560" bIns="190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500" kern="1200" dirty="0"/>
            <a:t>O</a:t>
          </a:r>
        </a:p>
      </dsp:txBody>
      <dsp:txXfrm rot="10800000">
        <a:off x="3614502" y="1931419"/>
        <a:ext cx="1486012" cy="500025"/>
      </dsp:txXfrm>
    </dsp:sp>
    <dsp:sp modelId="{1AB22519-7F0F-47D7-A7EE-43EE8E893F0D}">
      <dsp:nvSpPr>
        <dsp:cNvPr id="0" name=""/>
        <dsp:cNvSpPr/>
      </dsp:nvSpPr>
      <dsp:spPr>
        <a:xfrm>
          <a:off x="2997123" y="1947220"/>
          <a:ext cx="500025" cy="500025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" r="-1000"/>
          </a:stretch>
        </a:blip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E43C461B-5E79-4110-BB82-7BF5243D5A8A}">
      <dsp:nvSpPr>
        <dsp:cNvPr id="0" name=""/>
        <dsp:cNvSpPr/>
      </dsp:nvSpPr>
      <dsp:spPr>
        <a:xfrm rot="10800000">
          <a:off x="3479806" y="1318212"/>
          <a:ext cx="1611018" cy="500025"/>
        </a:xfrm>
        <a:prstGeom prst="homePlat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20497" tIns="19050" rIns="35560" bIns="190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500" kern="1200" dirty="0"/>
            <a:t>O</a:t>
          </a:r>
        </a:p>
      </dsp:txBody>
      <dsp:txXfrm rot="10800000">
        <a:off x="3604812" y="1318212"/>
        <a:ext cx="1486012" cy="500025"/>
      </dsp:txXfrm>
    </dsp:sp>
    <dsp:sp modelId="{2230C6F0-B342-4AC8-8F6D-F1D52CB14CBA}">
      <dsp:nvSpPr>
        <dsp:cNvPr id="0" name=""/>
        <dsp:cNvSpPr/>
      </dsp:nvSpPr>
      <dsp:spPr>
        <a:xfrm rot="498764">
          <a:off x="2987867" y="2617028"/>
          <a:ext cx="500025" cy="500025"/>
        </a:xfrm>
        <a:prstGeom prst="ellipse">
          <a:avLst/>
        </a:prstGeom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000" r="-5000"/>
          </a:stretch>
        </a:blip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0924F3A-1917-47B6-A815-C42966690490}">
      <dsp:nvSpPr>
        <dsp:cNvPr id="0" name=""/>
        <dsp:cNvSpPr/>
      </dsp:nvSpPr>
      <dsp:spPr>
        <a:xfrm>
          <a:off x="965682" y="350"/>
          <a:ext cx="1501070" cy="66004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865" tIns="41910" rIns="62865" bIns="4191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300" kern="1200" dirty="0" err="1"/>
            <a:t>Kereses</a:t>
          </a:r>
          <a:endParaRPr lang="en-GB" sz="3300" kern="1200" dirty="0"/>
        </a:p>
      </dsp:txBody>
      <dsp:txXfrm>
        <a:off x="985014" y="19682"/>
        <a:ext cx="1462406" cy="621385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F4CB58-50C4-41E1-9C81-F896DA68AFFA}">
      <dsp:nvSpPr>
        <dsp:cNvPr id="0" name=""/>
        <dsp:cNvSpPr/>
      </dsp:nvSpPr>
      <dsp:spPr>
        <a:xfrm flipH="1" flipV="1">
          <a:off x="372003" y="167500"/>
          <a:ext cx="74462" cy="13649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A76452-84C0-488F-A944-10B2A2C79241}">
      <dsp:nvSpPr>
        <dsp:cNvPr id="0" name=""/>
        <dsp:cNvSpPr/>
      </dsp:nvSpPr>
      <dsp:spPr>
        <a:xfrm>
          <a:off x="344737" y="162763"/>
          <a:ext cx="149131" cy="149036"/>
        </a:xfrm>
        <a:prstGeom prst="donut">
          <a:avLst>
            <a:gd name="adj" fmla="val 746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A2D50A-D433-4DCB-BCB2-F9D49270064B}">
      <dsp:nvSpPr>
        <dsp:cNvPr id="0" name=""/>
        <dsp:cNvSpPr/>
      </dsp:nvSpPr>
      <dsp:spPr>
        <a:xfrm>
          <a:off x="284554" y="73430"/>
          <a:ext cx="533578" cy="527702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256A7C1-EE79-4371-84F3-5CAA747840BE}">
      <dsp:nvSpPr>
        <dsp:cNvPr id="0" name=""/>
        <dsp:cNvSpPr/>
      </dsp:nvSpPr>
      <dsp:spPr>
        <a:xfrm>
          <a:off x="740430" y="604357"/>
          <a:ext cx="45719" cy="4571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DD2885-5DD6-4CE8-9479-8EFA4FBD54EE}">
      <dsp:nvSpPr>
        <dsp:cNvPr id="0" name=""/>
        <dsp:cNvSpPr/>
      </dsp:nvSpPr>
      <dsp:spPr>
        <a:xfrm>
          <a:off x="742810" y="606361"/>
          <a:ext cx="35637" cy="33545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CACEA3A-6D08-4DE4-B6D7-A6103B76D9A6}">
      <dsp:nvSpPr>
        <dsp:cNvPr id="0" name=""/>
        <dsp:cNvSpPr/>
      </dsp:nvSpPr>
      <dsp:spPr>
        <a:xfrm flipV="1">
          <a:off x="738208" y="600388"/>
          <a:ext cx="45721" cy="4571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19BC68-0B46-4707-BA84-DFDB35114523}">
      <dsp:nvSpPr>
        <dsp:cNvPr id="0" name=""/>
        <dsp:cNvSpPr/>
      </dsp:nvSpPr>
      <dsp:spPr>
        <a:xfrm>
          <a:off x="752789" y="612325"/>
          <a:ext cx="25662" cy="22324"/>
        </a:xfrm>
        <a:prstGeom prst="donut">
          <a:avLst>
            <a:gd name="adj" fmla="val 746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D83E99D-6F28-479D-9EF8-57DCA4D34FD3}">
      <dsp:nvSpPr>
        <dsp:cNvPr id="0" name=""/>
        <dsp:cNvSpPr/>
      </dsp:nvSpPr>
      <dsp:spPr>
        <a:xfrm flipH="1" flipV="1">
          <a:off x="742269" y="604094"/>
          <a:ext cx="45719" cy="45721"/>
        </a:xfrm>
        <a:prstGeom prst="donut">
          <a:avLst>
            <a:gd name="adj" fmla="val 746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415D49-8958-4679-84D4-7E7B9C8CF8D5}">
      <dsp:nvSpPr>
        <dsp:cNvPr id="0" name=""/>
        <dsp:cNvSpPr/>
      </dsp:nvSpPr>
      <dsp:spPr>
        <a:xfrm>
          <a:off x="1032577" y="67054"/>
          <a:ext cx="537856" cy="550948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6000" r="-16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509672C-BB77-4954-8724-35AC2E8F7D52}">
      <dsp:nvSpPr>
        <dsp:cNvPr id="0" name=""/>
        <dsp:cNvSpPr/>
      </dsp:nvSpPr>
      <dsp:spPr>
        <a:xfrm>
          <a:off x="18052" y="111833"/>
          <a:ext cx="745239" cy="2419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9050" rIns="19050" bIns="1905" numCol="1" spcCol="1270" anchor="b" anchorCtr="0">
          <a:noAutofit/>
        </a:bodyPr>
        <a:lstStyle/>
        <a:p>
          <a:pPr marL="0" lvl="0" indent="0" algn="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.</a:t>
          </a:r>
        </a:p>
      </dsp:txBody>
      <dsp:txXfrm>
        <a:off x="18052" y="111833"/>
        <a:ext cx="745239" cy="241998"/>
      </dsp:txXfrm>
    </dsp:sp>
    <dsp:sp modelId="{63E91271-DAE6-4B72-957F-7A6A7AFC5985}">
      <dsp:nvSpPr>
        <dsp:cNvPr id="0" name=""/>
        <dsp:cNvSpPr/>
      </dsp:nvSpPr>
      <dsp:spPr>
        <a:xfrm>
          <a:off x="1370306" y="480455"/>
          <a:ext cx="745239" cy="2317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 dirty="0"/>
        </a:p>
      </dsp:txBody>
      <dsp:txXfrm>
        <a:off x="1370306" y="480455"/>
        <a:ext cx="745239" cy="231795"/>
      </dsp:txXfrm>
    </dsp:sp>
    <dsp:sp modelId="{50CE6738-0575-4103-B2AB-354CBAE93E6F}">
      <dsp:nvSpPr>
        <dsp:cNvPr id="0" name=""/>
        <dsp:cNvSpPr/>
      </dsp:nvSpPr>
      <dsp:spPr>
        <a:xfrm>
          <a:off x="193666" y="83121"/>
          <a:ext cx="628393" cy="2484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500" kern="1200" dirty="0"/>
        </a:p>
      </dsp:txBody>
      <dsp:txXfrm>
        <a:off x="193666" y="83121"/>
        <a:ext cx="628393" cy="248465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8B9A93-1A44-4B17-9234-648FDB57B531}">
      <dsp:nvSpPr>
        <dsp:cNvPr id="0" name=""/>
        <dsp:cNvSpPr/>
      </dsp:nvSpPr>
      <dsp:spPr>
        <a:xfrm rot="10800000">
          <a:off x="3489496" y="1841"/>
          <a:ext cx="1611018" cy="500025"/>
        </a:xfrm>
        <a:prstGeom prst="homePlat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20497" tIns="19050" rIns="35560" bIns="190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500" kern="1200" dirty="0" err="1"/>
            <a:t>Mennyiseg</a:t>
          </a:r>
          <a:r>
            <a:rPr lang="en-GB" sz="500" kern="1200" dirty="0"/>
            <a:t> ( kg)</a:t>
          </a:r>
        </a:p>
      </dsp:txBody>
      <dsp:txXfrm rot="10800000">
        <a:off x="3614502" y="1841"/>
        <a:ext cx="1486012" cy="500025"/>
      </dsp:txXfrm>
    </dsp:sp>
    <dsp:sp modelId="{00339787-A64B-4A5B-9ECB-5B00E51A5A09}">
      <dsp:nvSpPr>
        <dsp:cNvPr id="0" name=""/>
        <dsp:cNvSpPr/>
      </dsp:nvSpPr>
      <dsp:spPr>
        <a:xfrm>
          <a:off x="3006723" y="615527"/>
          <a:ext cx="500025" cy="500025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1FC80AC1-8557-4E34-98E4-2BDC25D77B34}">
      <dsp:nvSpPr>
        <dsp:cNvPr id="0" name=""/>
        <dsp:cNvSpPr/>
      </dsp:nvSpPr>
      <dsp:spPr>
        <a:xfrm rot="10800000">
          <a:off x="3489496" y="651128"/>
          <a:ext cx="1611018" cy="500025"/>
        </a:xfrm>
        <a:prstGeom prst="homePlat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20497" tIns="19050" rIns="35560" bIns="190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500" kern="1200" dirty="0"/>
            <a:t>- 0 +</a:t>
          </a:r>
        </a:p>
      </dsp:txBody>
      <dsp:txXfrm rot="10800000">
        <a:off x="3614502" y="651128"/>
        <a:ext cx="1486012" cy="500025"/>
      </dsp:txXfrm>
    </dsp:sp>
    <dsp:sp modelId="{4F511860-8B08-4071-8E31-7C43E3B3F9CF}">
      <dsp:nvSpPr>
        <dsp:cNvPr id="0" name=""/>
        <dsp:cNvSpPr/>
      </dsp:nvSpPr>
      <dsp:spPr>
        <a:xfrm>
          <a:off x="2996352" y="652938"/>
          <a:ext cx="500025" cy="500025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9000" r="-9000"/>
          </a:stretch>
        </a:blip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D7305749-16FA-4F6D-B22D-18CD44D9B612}">
      <dsp:nvSpPr>
        <dsp:cNvPr id="0" name=""/>
        <dsp:cNvSpPr/>
      </dsp:nvSpPr>
      <dsp:spPr>
        <a:xfrm rot="10800000" flipH="1">
          <a:off x="1353280" y="0"/>
          <a:ext cx="1599923" cy="500025"/>
        </a:xfrm>
        <a:prstGeom prst="homePlat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20497" tIns="19050" rIns="35560" bIns="190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500" kern="1200" dirty="0" err="1"/>
            <a:t>Ar</a:t>
          </a:r>
          <a:endParaRPr lang="en-GB" sz="500" kern="1200" dirty="0"/>
        </a:p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500" kern="1200" dirty="0"/>
            <a:t>Cim / </a:t>
          </a:r>
          <a:r>
            <a:rPr lang="en-GB" sz="500" kern="1200" dirty="0" err="1"/>
            <a:t>Tavolsag</a:t>
          </a:r>
          <a:r>
            <a:rPr lang="en-GB" sz="500" kern="1200" dirty="0"/>
            <a:t> (km)</a:t>
          </a:r>
        </a:p>
      </dsp:txBody>
      <dsp:txXfrm rot="10800000">
        <a:off x="1353280" y="0"/>
        <a:ext cx="1474917" cy="500025"/>
      </dsp:txXfrm>
    </dsp:sp>
    <dsp:sp modelId="{A77EA315-E870-461F-907C-40D515595685}">
      <dsp:nvSpPr>
        <dsp:cNvPr id="0" name=""/>
        <dsp:cNvSpPr/>
      </dsp:nvSpPr>
      <dsp:spPr>
        <a:xfrm>
          <a:off x="2999126" y="1302225"/>
          <a:ext cx="500025" cy="500025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961C530B-2937-4F38-958A-98E44F968970}">
      <dsp:nvSpPr>
        <dsp:cNvPr id="0" name=""/>
        <dsp:cNvSpPr/>
      </dsp:nvSpPr>
      <dsp:spPr>
        <a:xfrm rot="10800000" flipH="1">
          <a:off x="1364638" y="593058"/>
          <a:ext cx="1614740" cy="500025"/>
        </a:xfrm>
        <a:prstGeom prst="homePlat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20497" tIns="19050" rIns="35560" bIns="190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500" kern="1200" dirty="0"/>
            <a:t>X RON</a:t>
          </a:r>
        </a:p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500" kern="1200" dirty="0"/>
            <a:t>Cim, x (km)</a:t>
          </a:r>
        </a:p>
      </dsp:txBody>
      <dsp:txXfrm rot="10800000">
        <a:off x="1364638" y="593058"/>
        <a:ext cx="1489734" cy="500025"/>
      </dsp:txXfrm>
    </dsp:sp>
    <dsp:sp modelId="{00468B3D-57B3-415F-B3FA-C84CA5E4A633}">
      <dsp:nvSpPr>
        <dsp:cNvPr id="0" name=""/>
        <dsp:cNvSpPr/>
      </dsp:nvSpPr>
      <dsp:spPr>
        <a:xfrm>
          <a:off x="2995422" y="1951512"/>
          <a:ext cx="500025" cy="500025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26A6C306-F949-4E68-8305-012F2FDC9FB5}">
      <dsp:nvSpPr>
        <dsp:cNvPr id="0" name=""/>
        <dsp:cNvSpPr/>
      </dsp:nvSpPr>
      <dsp:spPr>
        <a:xfrm rot="10800000" flipH="1">
          <a:off x="1353490" y="1264050"/>
          <a:ext cx="1614529" cy="500025"/>
        </a:xfrm>
        <a:prstGeom prst="homePlat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20497" tIns="19050" rIns="35560" bIns="190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500" kern="1200" dirty="0"/>
            <a:t>X RON</a:t>
          </a:r>
        </a:p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500" kern="1200" dirty="0"/>
            <a:t>Cim, x (km)</a:t>
          </a:r>
        </a:p>
      </dsp:txBody>
      <dsp:txXfrm rot="10800000">
        <a:off x="1353490" y="1264050"/>
        <a:ext cx="1489523" cy="500025"/>
      </dsp:txXfrm>
    </dsp:sp>
    <dsp:sp modelId="{1BC8E878-BFDB-4CE9-88DE-B4FC0A7B9347}">
      <dsp:nvSpPr>
        <dsp:cNvPr id="0" name=""/>
        <dsp:cNvSpPr/>
      </dsp:nvSpPr>
      <dsp:spPr>
        <a:xfrm>
          <a:off x="2995475" y="2600798"/>
          <a:ext cx="500025" cy="500025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A61DECE8-692A-4E85-AED3-732F5FE4B547}">
      <dsp:nvSpPr>
        <dsp:cNvPr id="0" name=""/>
        <dsp:cNvSpPr/>
      </dsp:nvSpPr>
      <dsp:spPr>
        <a:xfrm rot="10800000" flipH="1">
          <a:off x="1350875" y="1945899"/>
          <a:ext cx="1618110" cy="500025"/>
        </a:xfrm>
        <a:prstGeom prst="homePlat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20497" tIns="19050" rIns="35560" bIns="190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500" kern="1200" dirty="0"/>
            <a:t>X RON</a:t>
          </a:r>
        </a:p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500" kern="1200" dirty="0"/>
            <a:t>Cim, x (km)</a:t>
          </a:r>
        </a:p>
      </dsp:txBody>
      <dsp:txXfrm rot="10800000">
        <a:off x="1350875" y="1945899"/>
        <a:ext cx="1493104" cy="500025"/>
      </dsp:txXfrm>
    </dsp:sp>
    <dsp:sp modelId="{A3B6EB1B-F92B-4200-B49D-BBE80F40A2C6}">
      <dsp:nvSpPr>
        <dsp:cNvPr id="0" name=""/>
        <dsp:cNvSpPr/>
      </dsp:nvSpPr>
      <dsp:spPr>
        <a:xfrm>
          <a:off x="2994579" y="3250085"/>
          <a:ext cx="500025" cy="500025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33E554A8-4F2D-4F14-B371-D2E3E2B9D8A6}">
      <dsp:nvSpPr>
        <dsp:cNvPr id="0" name=""/>
        <dsp:cNvSpPr/>
      </dsp:nvSpPr>
      <dsp:spPr>
        <a:xfrm rot="10800000" flipH="1">
          <a:off x="1345626" y="2618887"/>
          <a:ext cx="1604698" cy="500025"/>
        </a:xfrm>
        <a:prstGeom prst="homePlat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20497" tIns="19050" rIns="35560" bIns="190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500" kern="1200" dirty="0"/>
            <a:t>X RON</a:t>
          </a:r>
        </a:p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500" kern="1200" dirty="0"/>
            <a:t>Cim, x (km)</a:t>
          </a:r>
        </a:p>
      </dsp:txBody>
      <dsp:txXfrm rot="10800000">
        <a:off x="1345626" y="2618887"/>
        <a:ext cx="1479692" cy="500025"/>
      </dsp:txXfrm>
    </dsp:sp>
    <dsp:sp modelId="{84080F92-9871-4225-A29F-88711A569355}">
      <dsp:nvSpPr>
        <dsp:cNvPr id="0" name=""/>
        <dsp:cNvSpPr/>
      </dsp:nvSpPr>
      <dsp:spPr>
        <a:xfrm>
          <a:off x="2997932" y="3899372"/>
          <a:ext cx="500025" cy="500025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F40BEB4E-246B-4853-8A82-BA95B9691910}">
      <dsp:nvSpPr>
        <dsp:cNvPr id="0" name=""/>
        <dsp:cNvSpPr/>
      </dsp:nvSpPr>
      <dsp:spPr>
        <a:xfrm rot="10800000" flipH="1">
          <a:off x="1334637" y="3250088"/>
          <a:ext cx="1624781" cy="500025"/>
        </a:xfrm>
        <a:prstGeom prst="homePlat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20497" tIns="19050" rIns="35560" bIns="190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500" kern="1200" dirty="0"/>
            <a:t>X RON</a:t>
          </a:r>
        </a:p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500" kern="1200" dirty="0"/>
            <a:t>Cim, x (km)</a:t>
          </a:r>
        </a:p>
      </dsp:txBody>
      <dsp:txXfrm rot="10800000">
        <a:off x="1334637" y="3250088"/>
        <a:ext cx="1499775" cy="500025"/>
      </dsp:txXfrm>
    </dsp:sp>
    <dsp:sp modelId="{0B9DBFCB-55C5-4D8B-B7AC-905C5C7843D4}">
      <dsp:nvSpPr>
        <dsp:cNvPr id="0" name=""/>
        <dsp:cNvSpPr/>
      </dsp:nvSpPr>
      <dsp:spPr>
        <a:xfrm>
          <a:off x="2966715" y="3931597"/>
          <a:ext cx="500025" cy="500025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FC24EC9D-D30A-473E-BD65-BFBCD8E0582F}">
      <dsp:nvSpPr>
        <dsp:cNvPr id="0" name=""/>
        <dsp:cNvSpPr/>
      </dsp:nvSpPr>
      <dsp:spPr>
        <a:xfrm rot="10800000" flipH="1">
          <a:off x="1343098" y="3930901"/>
          <a:ext cx="1604698" cy="500025"/>
        </a:xfrm>
        <a:prstGeom prst="homePlat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20497" tIns="19050" rIns="35560" bIns="190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500" kern="1200" dirty="0"/>
            <a:t>X RON</a:t>
          </a:r>
        </a:p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500" kern="1200" dirty="0"/>
            <a:t>Cim, x (km)</a:t>
          </a:r>
        </a:p>
      </dsp:txBody>
      <dsp:txXfrm rot="10800000">
        <a:off x="1343098" y="3930901"/>
        <a:ext cx="1479692" cy="500025"/>
      </dsp:txXfrm>
    </dsp:sp>
    <dsp:sp modelId="{0FDD14BA-67BF-4C55-B1E7-FC5A0B4B1524}">
      <dsp:nvSpPr>
        <dsp:cNvPr id="0" name=""/>
        <dsp:cNvSpPr/>
      </dsp:nvSpPr>
      <dsp:spPr>
        <a:xfrm>
          <a:off x="2966716" y="1986622"/>
          <a:ext cx="500025" cy="500025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8000" r="-8000"/>
          </a:stretch>
        </a:blip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30B204F4-7185-4CE2-BBC4-A6240E465985}">
      <dsp:nvSpPr>
        <dsp:cNvPr id="0" name=""/>
        <dsp:cNvSpPr/>
      </dsp:nvSpPr>
      <dsp:spPr>
        <a:xfrm rot="10800000">
          <a:off x="3532399" y="3250085"/>
          <a:ext cx="1611018" cy="500025"/>
        </a:xfrm>
        <a:prstGeom prst="homePlat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20497" tIns="19050" rIns="35560" bIns="190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500" kern="1200" dirty="0"/>
            <a:t>- 0 +</a:t>
          </a:r>
        </a:p>
      </dsp:txBody>
      <dsp:txXfrm rot="10800000">
        <a:off x="3657405" y="3250085"/>
        <a:ext cx="1486012" cy="500025"/>
      </dsp:txXfrm>
    </dsp:sp>
    <dsp:sp modelId="{A270D875-858D-447D-95CB-08111B3A2F98}">
      <dsp:nvSpPr>
        <dsp:cNvPr id="0" name=""/>
        <dsp:cNvSpPr/>
      </dsp:nvSpPr>
      <dsp:spPr>
        <a:xfrm>
          <a:off x="2996352" y="3250085"/>
          <a:ext cx="500025" cy="500025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616737AF-ACF1-49B6-ABEC-36D85244D600}">
      <dsp:nvSpPr>
        <dsp:cNvPr id="0" name=""/>
        <dsp:cNvSpPr/>
      </dsp:nvSpPr>
      <dsp:spPr>
        <a:xfrm rot="10800000">
          <a:off x="3552429" y="3906082"/>
          <a:ext cx="1591427" cy="500025"/>
        </a:xfrm>
        <a:prstGeom prst="homePlat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20497" tIns="19050" rIns="35560" bIns="190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500" kern="1200" dirty="0"/>
            <a:t>- 0+</a:t>
          </a:r>
        </a:p>
      </dsp:txBody>
      <dsp:txXfrm rot="10800000">
        <a:off x="3677435" y="3906082"/>
        <a:ext cx="1466421" cy="500025"/>
      </dsp:txXfrm>
    </dsp:sp>
    <dsp:sp modelId="{BA5EEBE5-F7AB-4AE6-94FD-9F4A1DFDDD7D}">
      <dsp:nvSpPr>
        <dsp:cNvPr id="0" name=""/>
        <dsp:cNvSpPr/>
      </dsp:nvSpPr>
      <dsp:spPr>
        <a:xfrm>
          <a:off x="2980509" y="3250084"/>
          <a:ext cx="500025" cy="500025"/>
        </a:xfrm>
        <a:prstGeom prst="ellipse">
          <a:avLst/>
        </a:prstGeom>
        <a:blipFill>
          <a:blip xmlns:r="http://schemas.openxmlformats.org/officeDocument/2006/relationships" r:embed="rId4"/>
          <a:srcRect/>
          <a:stretch>
            <a:fillRect l="-5000" r="-5000"/>
          </a:stretch>
        </a:blip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BDED9F30-AD15-4C01-B954-6B59417446B3}">
      <dsp:nvSpPr>
        <dsp:cNvPr id="0" name=""/>
        <dsp:cNvSpPr/>
      </dsp:nvSpPr>
      <dsp:spPr>
        <a:xfrm rot="10800000">
          <a:off x="3489496" y="2603945"/>
          <a:ext cx="1611018" cy="500025"/>
        </a:xfrm>
        <a:prstGeom prst="homePlat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20497" tIns="19050" rIns="35560" bIns="190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500" kern="1200" dirty="0"/>
            <a:t>- 0 +</a:t>
          </a:r>
        </a:p>
      </dsp:txBody>
      <dsp:txXfrm rot="10800000">
        <a:off x="3614502" y="2603945"/>
        <a:ext cx="1486012" cy="500025"/>
      </dsp:txXfrm>
    </dsp:sp>
    <dsp:sp modelId="{EBE98AB2-957F-4FB9-AE43-963B380D9848}">
      <dsp:nvSpPr>
        <dsp:cNvPr id="0" name=""/>
        <dsp:cNvSpPr/>
      </dsp:nvSpPr>
      <dsp:spPr>
        <a:xfrm>
          <a:off x="3016804" y="1339240"/>
          <a:ext cx="500025" cy="500025"/>
        </a:xfrm>
        <a:prstGeom prst="ellipse">
          <a:avLst/>
        </a:prstGeom>
        <a:blipFill>
          <a:blip xmlns:r="http://schemas.openxmlformats.org/officeDocument/2006/relationships" r:embed="rId2"/>
          <a:srcRect/>
          <a:stretch>
            <a:fillRect l="-9000" r="-9000"/>
          </a:stretch>
        </a:blip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22E7D6D5-EAC3-4C26-8557-84CE4597E99B}">
      <dsp:nvSpPr>
        <dsp:cNvPr id="0" name=""/>
        <dsp:cNvSpPr/>
      </dsp:nvSpPr>
      <dsp:spPr>
        <a:xfrm rot="10800000">
          <a:off x="3489496" y="1931419"/>
          <a:ext cx="1611018" cy="500025"/>
        </a:xfrm>
        <a:prstGeom prst="homePlat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20497" tIns="19050" rIns="35560" bIns="190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500" kern="1200" dirty="0"/>
            <a:t>- 0 +</a:t>
          </a:r>
        </a:p>
      </dsp:txBody>
      <dsp:txXfrm rot="10800000">
        <a:off x="3614502" y="1931419"/>
        <a:ext cx="1486012" cy="500025"/>
      </dsp:txXfrm>
    </dsp:sp>
    <dsp:sp modelId="{1AB22519-7F0F-47D7-A7EE-43EE8E893F0D}">
      <dsp:nvSpPr>
        <dsp:cNvPr id="0" name=""/>
        <dsp:cNvSpPr/>
      </dsp:nvSpPr>
      <dsp:spPr>
        <a:xfrm>
          <a:off x="2997123" y="1947220"/>
          <a:ext cx="500025" cy="500025"/>
        </a:xfrm>
        <a:prstGeom prst="ellipse">
          <a:avLst/>
        </a:prstGeom>
        <a:blipFill>
          <a:blip xmlns:r="http://schemas.openxmlformats.org/officeDocument/2006/relationships" r:embed="rId2"/>
          <a:srcRect/>
          <a:stretch>
            <a:fillRect l="-9000" r="-9000"/>
          </a:stretch>
        </a:blip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E43C461B-5E79-4110-BB82-7BF5243D5A8A}">
      <dsp:nvSpPr>
        <dsp:cNvPr id="0" name=""/>
        <dsp:cNvSpPr/>
      </dsp:nvSpPr>
      <dsp:spPr>
        <a:xfrm rot="10800000">
          <a:off x="3479806" y="1318212"/>
          <a:ext cx="1611018" cy="500025"/>
        </a:xfrm>
        <a:prstGeom prst="homePlat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20497" tIns="19050" rIns="35560" bIns="190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500" kern="1200" dirty="0"/>
            <a:t>- 0 +</a:t>
          </a:r>
        </a:p>
      </dsp:txBody>
      <dsp:txXfrm rot="10800000">
        <a:off x="3604812" y="1318212"/>
        <a:ext cx="1486012" cy="500025"/>
      </dsp:txXfrm>
    </dsp:sp>
    <dsp:sp modelId="{2230C6F0-B342-4AC8-8F6D-F1D52CB14CBA}">
      <dsp:nvSpPr>
        <dsp:cNvPr id="0" name=""/>
        <dsp:cNvSpPr/>
      </dsp:nvSpPr>
      <dsp:spPr>
        <a:xfrm rot="498764">
          <a:off x="2987867" y="2617028"/>
          <a:ext cx="500025" cy="500025"/>
        </a:xfrm>
        <a:prstGeom prst="ellipse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000" r="-5000"/>
          </a:stretch>
        </a:blip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0924F3A-1917-47B6-A815-C42966690490}">
      <dsp:nvSpPr>
        <dsp:cNvPr id="0" name=""/>
        <dsp:cNvSpPr/>
      </dsp:nvSpPr>
      <dsp:spPr>
        <a:xfrm>
          <a:off x="0" y="9498"/>
          <a:ext cx="1698170" cy="802303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 err="1"/>
            <a:t>Kosarba</a:t>
          </a:r>
          <a:r>
            <a:rPr lang="en-GB" sz="1800" kern="1200" dirty="0"/>
            <a:t> </a:t>
          </a:r>
          <a:r>
            <a:rPr lang="en-GB" sz="1800" kern="1200" dirty="0" err="1"/>
            <a:t>tesz</a:t>
          </a:r>
          <a:endParaRPr lang="en-GB" sz="1800" kern="1200" dirty="0"/>
        </a:p>
      </dsp:txBody>
      <dsp:txXfrm>
        <a:off x="23499" y="32997"/>
        <a:ext cx="1651172" cy="755305"/>
      </dsp:txXfrm>
    </dsp:sp>
    <dsp:sp modelId="{DB651B11-98EF-47B3-8765-BAFD5D047750}">
      <dsp:nvSpPr>
        <dsp:cNvPr id="0" name=""/>
        <dsp:cNvSpPr/>
      </dsp:nvSpPr>
      <dsp:spPr>
        <a:xfrm>
          <a:off x="2100943" y="0"/>
          <a:ext cx="1698170" cy="802303"/>
        </a:xfrm>
        <a:prstGeom prst="roundRect">
          <a:avLst>
            <a:gd name="adj" fmla="val 10000"/>
          </a:avLst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 err="1"/>
            <a:t>Rendeles</a:t>
          </a:r>
          <a:r>
            <a:rPr lang="en-GB" sz="1800" kern="1200" dirty="0"/>
            <a:t>/ </a:t>
          </a:r>
          <a:r>
            <a:rPr lang="en-GB" sz="1800" kern="1200" dirty="0" err="1"/>
            <a:t>Kapcsolatfelvetel</a:t>
          </a:r>
          <a:endParaRPr lang="en-GB" sz="1800" kern="1200" dirty="0"/>
        </a:p>
      </dsp:txBody>
      <dsp:txXfrm>
        <a:off x="2124442" y="23499"/>
        <a:ext cx="1651172" cy="755305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F4CB58-50C4-41E1-9C81-F896DA68AFFA}">
      <dsp:nvSpPr>
        <dsp:cNvPr id="0" name=""/>
        <dsp:cNvSpPr/>
      </dsp:nvSpPr>
      <dsp:spPr>
        <a:xfrm flipH="1" flipV="1">
          <a:off x="372003" y="167500"/>
          <a:ext cx="74462" cy="13649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A76452-84C0-488F-A944-10B2A2C79241}">
      <dsp:nvSpPr>
        <dsp:cNvPr id="0" name=""/>
        <dsp:cNvSpPr/>
      </dsp:nvSpPr>
      <dsp:spPr>
        <a:xfrm>
          <a:off x="344737" y="162763"/>
          <a:ext cx="149131" cy="149036"/>
        </a:xfrm>
        <a:prstGeom prst="donut">
          <a:avLst>
            <a:gd name="adj" fmla="val 746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A2D50A-D433-4DCB-BCB2-F9D49270064B}">
      <dsp:nvSpPr>
        <dsp:cNvPr id="0" name=""/>
        <dsp:cNvSpPr/>
      </dsp:nvSpPr>
      <dsp:spPr>
        <a:xfrm>
          <a:off x="284554" y="73430"/>
          <a:ext cx="533578" cy="527702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256A7C1-EE79-4371-84F3-5CAA747840BE}">
      <dsp:nvSpPr>
        <dsp:cNvPr id="0" name=""/>
        <dsp:cNvSpPr/>
      </dsp:nvSpPr>
      <dsp:spPr>
        <a:xfrm>
          <a:off x="740430" y="604357"/>
          <a:ext cx="45719" cy="4571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DD2885-5DD6-4CE8-9479-8EFA4FBD54EE}">
      <dsp:nvSpPr>
        <dsp:cNvPr id="0" name=""/>
        <dsp:cNvSpPr/>
      </dsp:nvSpPr>
      <dsp:spPr>
        <a:xfrm>
          <a:off x="742810" y="606361"/>
          <a:ext cx="35637" cy="33545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CACEA3A-6D08-4DE4-B6D7-A6103B76D9A6}">
      <dsp:nvSpPr>
        <dsp:cNvPr id="0" name=""/>
        <dsp:cNvSpPr/>
      </dsp:nvSpPr>
      <dsp:spPr>
        <a:xfrm flipV="1">
          <a:off x="738208" y="600388"/>
          <a:ext cx="45721" cy="4571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19BC68-0B46-4707-BA84-DFDB35114523}">
      <dsp:nvSpPr>
        <dsp:cNvPr id="0" name=""/>
        <dsp:cNvSpPr/>
      </dsp:nvSpPr>
      <dsp:spPr>
        <a:xfrm>
          <a:off x="752789" y="612325"/>
          <a:ext cx="25662" cy="22324"/>
        </a:xfrm>
        <a:prstGeom prst="donut">
          <a:avLst>
            <a:gd name="adj" fmla="val 746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D83E99D-6F28-479D-9EF8-57DCA4D34FD3}">
      <dsp:nvSpPr>
        <dsp:cNvPr id="0" name=""/>
        <dsp:cNvSpPr/>
      </dsp:nvSpPr>
      <dsp:spPr>
        <a:xfrm flipH="1" flipV="1">
          <a:off x="742269" y="604094"/>
          <a:ext cx="45719" cy="45721"/>
        </a:xfrm>
        <a:prstGeom prst="donut">
          <a:avLst>
            <a:gd name="adj" fmla="val 746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415D49-8958-4679-84D4-7E7B9C8CF8D5}">
      <dsp:nvSpPr>
        <dsp:cNvPr id="0" name=""/>
        <dsp:cNvSpPr/>
      </dsp:nvSpPr>
      <dsp:spPr>
        <a:xfrm>
          <a:off x="1032577" y="67054"/>
          <a:ext cx="537856" cy="550948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6000" r="-16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509672C-BB77-4954-8724-35AC2E8F7D52}">
      <dsp:nvSpPr>
        <dsp:cNvPr id="0" name=""/>
        <dsp:cNvSpPr/>
      </dsp:nvSpPr>
      <dsp:spPr>
        <a:xfrm>
          <a:off x="18052" y="111833"/>
          <a:ext cx="745239" cy="2419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9050" rIns="19050" bIns="1905" numCol="1" spcCol="1270" anchor="b" anchorCtr="0">
          <a:noAutofit/>
        </a:bodyPr>
        <a:lstStyle/>
        <a:p>
          <a:pPr marL="0" lvl="0" indent="0" algn="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.</a:t>
          </a:r>
        </a:p>
      </dsp:txBody>
      <dsp:txXfrm>
        <a:off x="18052" y="111833"/>
        <a:ext cx="745239" cy="241998"/>
      </dsp:txXfrm>
    </dsp:sp>
    <dsp:sp modelId="{63E91271-DAE6-4B72-957F-7A6A7AFC5985}">
      <dsp:nvSpPr>
        <dsp:cNvPr id="0" name=""/>
        <dsp:cNvSpPr/>
      </dsp:nvSpPr>
      <dsp:spPr>
        <a:xfrm>
          <a:off x="1370306" y="480455"/>
          <a:ext cx="745239" cy="2317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 dirty="0"/>
        </a:p>
      </dsp:txBody>
      <dsp:txXfrm>
        <a:off x="1370306" y="480455"/>
        <a:ext cx="745239" cy="231795"/>
      </dsp:txXfrm>
    </dsp:sp>
    <dsp:sp modelId="{50CE6738-0575-4103-B2AB-354CBAE93E6F}">
      <dsp:nvSpPr>
        <dsp:cNvPr id="0" name=""/>
        <dsp:cNvSpPr/>
      </dsp:nvSpPr>
      <dsp:spPr>
        <a:xfrm>
          <a:off x="193666" y="83121"/>
          <a:ext cx="628393" cy="2484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500" kern="1200" dirty="0"/>
        </a:p>
      </dsp:txBody>
      <dsp:txXfrm>
        <a:off x="193666" y="83121"/>
        <a:ext cx="628393" cy="248465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8B9A93-1A44-4B17-9234-648FDB57B531}">
      <dsp:nvSpPr>
        <dsp:cNvPr id="0" name=""/>
        <dsp:cNvSpPr/>
      </dsp:nvSpPr>
      <dsp:spPr>
        <a:xfrm rot="10800000">
          <a:off x="2731179" y="0"/>
          <a:ext cx="1247873" cy="500362"/>
        </a:xfrm>
        <a:prstGeom prst="homePlat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20646" tIns="19050" rIns="35560" bIns="190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500" kern="1200" dirty="0" err="1"/>
            <a:t>Mennyiseg</a:t>
          </a:r>
          <a:r>
            <a:rPr lang="en-GB" sz="500" kern="1200" dirty="0"/>
            <a:t> ( kg)</a:t>
          </a:r>
        </a:p>
      </dsp:txBody>
      <dsp:txXfrm rot="10800000">
        <a:off x="2856269" y="0"/>
        <a:ext cx="1122783" cy="500362"/>
      </dsp:txXfrm>
    </dsp:sp>
    <dsp:sp modelId="{00339787-A64B-4A5B-9ECB-5B00E51A5A09}">
      <dsp:nvSpPr>
        <dsp:cNvPr id="0" name=""/>
        <dsp:cNvSpPr/>
      </dsp:nvSpPr>
      <dsp:spPr>
        <a:xfrm>
          <a:off x="2303049" y="612924"/>
          <a:ext cx="500362" cy="500362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1FC80AC1-8557-4E34-98E4-2BDC25D77B34}">
      <dsp:nvSpPr>
        <dsp:cNvPr id="0" name=""/>
        <dsp:cNvSpPr/>
      </dsp:nvSpPr>
      <dsp:spPr>
        <a:xfrm rot="10800000">
          <a:off x="2731179" y="648549"/>
          <a:ext cx="1247873" cy="500362"/>
        </a:xfrm>
        <a:prstGeom prst="homePlat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20646" tIns="19050" rIns="35560" bIns="190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500" kern="1200" dirty="0"/>
            <a:t>X</a:t>
          </a:r>
        </a:p>
      </dsp:txBody>
      <dsp:txXfrm rot="10800000">
        <a:off x="2856269" y="648549"/>
        <a:ext cx="1122783" cy="500362"/>
      </dsp:txXfrm>
    </dsp:sp>
    <dsp:sp modelId="{4F511860-8B08-4071-8E31-7C43E3B3F9CF}">
      <dsp:nvSpPr>
        <dsp:cNvPr id="0" name=""/>
        <dsp:cNvSpPr/>
      </dsp:nvSpPr>
      <dsp:spPr>
        <a:xfrm>
          <a:off x="2292671" y="650360"/>
          <a:ext cx="500362" cy="500362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9000" r="-9000"/>
          </a:stretch>
        </a:blip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D7305749-16FA-4F6D-B22D-18CD44D9B612}">
      <dsp:nvSpPr>
        <dsp:cNvPr id="0" name=""/>
        <dsp:cNvSpPr/>
      </dsp:nvSpPr>
      <dsp:spPr>
        <a:xfrm rot="10800000" flipH="1">
          <a:off x="1076495" y="0"/>
          <a:ext cx="1239279" cy="500362"/>
        </a:xfrm>
        <a:prstGeom prst="homePlat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20646" tIns="19050" rIns="35560" bIns="190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500" kern="1200" dirty="0" err="1"/>
            <a:t>Ar</a:t>
          </a:r>
          <a:endParaRPr lang="en-GB" sz="500" kern="1200" dirty="0"/>
        </a:p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500" kern="1200" dirty="0"/>
            <a:t>Cim / </a:t>
          </a:r>
          <a:r>
            <a:rPr lang="en-GB" sz="500" kern="1200" dirty="0" err="1"/>
            <a:t>Tavolsag</a:t>
          </a:r>
          <a:r>
            <a:rPr lang="en-GB" sz="500" kern="1200" dirty="0"/>
            <a:t> (km)</a:t>
          </a:r>
        </a:p>
      </dsp:txBody>
      <dsp:txXfrm rot="10800000">
        <a:off x="1076495" y="0"/>
        <a:ext cx="1114189" cy="500362"/>
      </dsp:txXfrm>
    </dsp:sp>
    <dsp:sp modelId="{A77EA315-E870-461F-907C-40D515595685}">
      <dsp:nvSpPr>
        <dsp:cNvPr id="0" name=""/>
        <dsp:cNvSpPr/>
      </dsp:nvSpPr>
      <dsp:spPr>
        <a:xfrm>
          <a:off x="2294820" y="1300085"/>
          <a:ext cx="500362" cy="500362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961C530B-2937-4F38-958A-98E44F968970}">
      <dsp:nvSpPr>
        <dsp:cNvPr id="0" name=""/>
        <dsp:cNvSpPr/>
      </dsp:nvSpPr>
      <dsp:spPr>
        <a:xfrm rot="10800000" flipH="1">
          <a:off x="1085292" y="590439"/>
          <a:ext cx="1250755" cy="500362"/>
        </a:xfrm>
        <a:prstGeom prst="homePlat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20646" tIns="19050" rIns="35560" bIns="190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500" kern="1200" dirty="0"/>
            <a:t>X RON</a:t>
          </a:r>
        </a:p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500" kern="1200" dirty="0"/>
            <a:t>Cim, x (km)</a:t>
          </a:r>
        </a:p>
      </dsp:txBody>
      <dsp:txXfrm rot="10800000">
        <a:off x="1085292" y="590439"/>
        <a:ext cx="1125665" cy="500362"/>
      </dsp:txXfrm>
    </dsp:sp>
    <dsp:sp modelId="{00468B3D-57B3-415F-B3FA-C84CA5E4A633}">
      <dsp:nvSpPr>
        <dsp:cNvPr id="0" name=""/>
        <dsp:cNvSpPr/>
      </dsp:nvSpPr>
      <dsp:spPr>
        <a:xfrm>
          <a:off x="2291951" y="1949810"/>
          <a:ext cx="500362" cy="500362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26A6C306-F949-4E68-8305-012F2FDC9FB5}">
      <dsp:nvSpPr>
        <dsp:cNvPr id="0" name=""/>
        <dsp:cNvSpPr/>
      </dsp:nvSpPr>
      <dsp:spPr>
        <a:xfrm rot="10800000" flipH="1">
          <a:off x="1076658" y="1261885"/>
          <a:ext cx="1250592" cy="500362"/>
        </a:xfrm>
        <a:prstGeom prst="homePlat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20646" tIns="19050" rIns="35560" bIns="190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500" kern="1200" dirty="0"/>
            <a:t>X RON</a:t>
          </a:r>
        </a:p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500" kern="1200" dirty="0"/>
            <a:t>Cim, x (km)</a:t>
          </a:r>
        </a:p>
      </dsp:txBody>
      <dsp:txXfrm rot="10800000">
        <a:off x="1076658" y="1261885"/>
        <a:ext cx="1125502" cy="500362"/>
      </dsp:txXfrm>
    </dsp:sp>
    <dsp:sp modelId="{1BC8E878-BFDB-4CE9-88DE-B4FC0A7B9347}">
      <dsp:nvSpPr>
        <dsp:cNvPr id="0" name=""/>
        <dsp:cNvSpPr/>
      </dsp:nvSpPr>
      <dsp:spPr>
        <a:xfrm>
          <a:off x="2291992" y="2599535"/>
          <a:ext cx="500362" cy="500362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A61DECE8-692A-4E85-AED3-732F5FE4B547}">
      <dsp:nvSpPr>
        <dsp:cNvPr id="0" name=""/>
        <dsp:cNvSpPr/>
      </dsp:nvSpPr>
      <dsp:spPr>
        <a:xfrm rot="10800000" flipH="1">
          <a:off x="1074632" y="1944193"/>
          <a:ext cx="1253366" cy="500362"/>
        </a:xfrm>
        <a:prstGeom prst="homePlat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20646" tIns="19050" rIns="35560" bIns="190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500" kern="1200" dirty="0"/>
            <a:t>X RON</a:t>
          </a:r>
        </a:p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500" kern="1200" dirty="0"/>
            <a:t>Cim, x (km)</a:t>
          </a:r>
        </a:p>
      </dsp:txBody>
      <dsp:txXfrm rot="10800000">
        <a:off x="1074632" y="1944193"/>
        <a:ext cx="1128276" cy="500362"/>
      </dsp:txXfrm>
    </dsp:sp>
    <dsp:sp modelId="{A3B6EB1B-F92B-4200-B49D-BBE80F40A2C6}">
      <dsp:nvSpPr>
        <dsp:cNvPr id="0" name=""/>
        <dsp:cNvSpPr/>
      </dsp:nvSpPr>
      <dsp:spPr>
        <a:xfrm>
          <a:off x="2291298" y="3249259"/>
          <a:ext cx="500362" cy="500362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33E554A8-4F2D-4F14-B371-D2E3E2B9D8A6}">
      <dsp:nvSpPr>
        <dsp:cNvPr id="0" name=""/>
        <dsp:cNvSpPr/>
      </dsp:nvSpPr>
      <dsp:spPr>
        <a:xfrm rot="10800000" flipH="1">
          <a:off x="1070566" y="2617635"/>
          <a:ext cx="1242977" cy="500362"/>
        </a:xfrm>
        <a:prstGeom prst="homePlat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20646" tIns="19050" rIns="35560" bIns="190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500" kern="1200" dirty="0"/>
            <a:t>X RON</a:t>
          </a:r>
        </a:p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500" kern="1200" dirty="0"/>
            <a:t>Cim, x (km)</a:t>
          </a:r>
        </a:p>
      </dsp:txBody>
      <dsp:txXfrm rot="10800000">
        <a:off x="1070566" y="2617635"/>
        <a:ext cx="1117887" cy="500362"/>
      </dsp:txXfrm>
    </dsp:sp>
    <dsp:sp modelId="{84080F92-9871-4225-A29F-88711A569355}">
      <dsp:nvSpPr>
        <dsp:cNvPr id="0" name=""/>
        <dsp:cNvSpPr/>
      </dsp:nvSpPr>
      <dsp:spPr>
        <a:xfrm>
          <a:off x="2283288" y="3892109"/>
          <a:ext cx="500362" cy="500362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F40BEB4E-246B-4853-8A82-BA95B9691910}">
      <dsp:nvSpPr>
        <dsp:cNvPr id="0" name=""/>
        <dsp:cNvSpPr/>
      </dsp:nvSpPr>
      <dsp:spPr>
        <a:xfrm rot="10800000" flipH="1">
          <a:off x="1062054" y="3249262"/>
          <a:ext cx="1258533" cy="500362"/>
        </a:xfrm>
        <a:prstGeom prst="homePlat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20646" tIns="19050" rIns="35560" bIns="190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500" kern="1200" dirty="0"/>
            <a:t>X RON</a:t>
          </a:r>
        </a:p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500" kern="1200" dirty="0"/>
            <a:t>Cim, x (km)</a:t>
          </a:r>
        </a:p>
      </dsp:txBody>
      <dsp:txXfrm rot="10800000">
        <a:off x="1062054" y="3249262"/>
        <a:ext cx="1133443" cy="500362"/>
      </dsp:txXfrm>
    </dsp:sp>
    <dsp:sp modelId="{0B9DBFCB-55C5-4D8B-B7AC-905C5C7843D4}">
      <dsp:nvSpPr>
        <dsp:cNvPr id="0" name=""/>
        <dsp:cNvSpPr/>
      </dsp:nvSpPr>
      <dsp:spPr>
        <a:xfrm>
          <a:off x="2291292" y="3889976"/>
          <a:ext cx="500362" cy="500362"/>
        </a:xfrm>
        <a:prstGeom prst="ellipse">
          <a:avLst/>
        </a:prstGeom>
        <a:blipFill>
          <a:blip xmlns:r="http://schemas.openxmlformats.org/officeDocument/2006/relationships" r:embed="rId3"/>
          <a:srcRect/>
          <a:stretch>
            <a:fillRect l="-8000" r="-8000"/>
          </a:stretch>
        </a:blip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FC24EC9D-D30A-473E-BD65-BFBCD8E0582F}">
      <dsp:nvSpPr>
        <dsp:cNvPr id="0" name=""/>
        <dsp:cNvSpPr/>
      </dsp:nvSpPr>
      <dsp:spPr>
        <a:xfrm rot="10800000" flipH="1">
          <a:off x="1068608" y="3930535"/>
          <a:ext cx="1242977" cy="500362"/>
        </a:xfrm>
        <a:prstGeom prst="homePlat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20646" tIns="19050" rIns="35560" bIns="190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500" kern="1200" dirty="0" err="1"/>
            <a:t>Osszeg</a:t>
          </a:r>
          <a:endParaRPr lang="en-GB" sz="500" kern="1200" dirty="0"/>
        </a:p>
      </dsp:txBody>
      <dsp:txXfrm rot="10800000">
        <a:off x="1068608" y="3930535"/>
        <a:ext cx="1117887" cy="500362"/>
      </dsp:txXfrm>
    </dsp:sp>
    <dsp:sp modelId="{0FDD14BA-67BF-4C55-B1E7-FC5A0B4B1524}">
      <dsp:nvSpPr>
        <dsp:cNvPr id="0" name=""/>
        <dsp:cNvSpPr/>
      </dsp:nvSpPr>
      <dsp:spPr>
        <a:xfrm>
          <a:off x="2262658" y="1984944"/>
          <a:ext cx="500362" cy="500362"/>
        </a:xfrm>
        <a:prstGeom prst="ellipse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8000" r="-8000"/>
          </a:stretch>
        </a:blip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30B204F4-7185-4CE2-BBC4-A6240E465985}">
      <dsp:nvSpPr>
        <dsp:cNvPr id="0" name=""/>
        <dsp:cNvSpPr/>
      </dsp:nvSpPr>
      <dsp:spPr>
        <a:xfrm rot="10800000">
          <a:off x="2764411" y="3249259"/>
          <a:ext cx="1247873" cy="500362"/>
        </a:xfrm>
        <a:prstGeom prst="homePlat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20646" tIns="19050" rIns="35560" bIns="190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500" kern="1200" dirty="0"/>
            <a:t>x</a:t>
          </a:r>
        </a:p>
      </dsp:txBody>
      <dsp:txXfrm rot="10800000">
        <a:off x="2889501" y="3249259"/>
        <a:ext cx="1122783" cy="500362"/>
      </dsp:txXfrm>
    </dsp:sp>
    <dsp:sp modelId="{A270D875-858D-447D-95CB-08111B3A2F98}">
      <dsp:nvSpPr>
        <dsp:cNvPr id="0" name=""/>
        <dsp:cNvSpPr/>
      </dsp:nvSpPr>
      <dsp:spPr>
        <a:xfrm>
          <a:off x="2292671" y="3249259"/>
          <a:ext cx="500362" cy="500362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616737AF-ACF1-49B6-ABEC-36D85244D600}">
      <dsp:nvSpPr>
        <dsp:cNvPr id="0" name=""/>
        <dsp:cNvSpPr/>
      </dsp:nvSpPr>
      <dsp:spPr>
        <a:xfrm rot="10800000">
          <a:off x="2779926" y="3905699"/>
          <a:ext cx="1232698" cy="500362"/>
        </a:xfrm>
        <a:prstGeom prst="homePlat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20646" tIns="19050" rIns="35560" bIns="190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500" kern="1200" dirty="0"/>
            <a:t>X RON</a:t>
          </a:r>
        </a:p>
      </dsp:txBody>
      <dsp:txXfrm rot="10800000">
        <a:off x="2905016" y="3905699"/>
        <a:ext cx="1107608" cy="500362"/>
      </dsp:txXfrm>
    </dsp:sp>
    <dsp:sp modelId="{BA5EEBE5-F7AB-4AE6-94FD-9F4A1DFDDD7D}">
      <dsp:nvSpPr>
        <dsp:cNvPr id="0" name=""/>
        <dsp:cNvSpPr/>
      </dsp:nvSpPr>
      <dsp:spPr>
        <a:xfrm>
          <a:off x="2275710" y="3249258"/>
          <a:ext cx="500362" cy="500362"/>
        </a:xfrm>
        <a:prstGeom prst="ellipse">
          <a:avLst/>
        </a:prstGeom>
        <a:blipFill>
          <a:blip xmlns:r="http://schemas.openxmlformats.org/officeDocument/2006/relationships" r:embed="rId5"/>
          <a:srcRect/>
          <a:stretch>
            <a:fillRect l="-5000" r="-5000"/>
          </a:stretch>
        </a:blip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BDED9F30-AD15-4C01-B954-6B59417446B3}">
      <dsp:nvSpPr>
        <dsp:cNvPr id="0" name=""/>
        <dsp:cNvSpPr/>
      </dsp:nvSpPr>
      <dsp:spPr>
        <a:xfrm rot="10800000">
          <a:off x="2731179" y="2602683"/>
          <a:ext cx="1247873" cy="500362"/>
        </a:xfrm>
        <a:prstGeom prst="homePlat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20646" tIns="19050" rIns="35560" bIns="190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500" kern="1200" dirty="0"/>
            <a:t>x</a:t>
          </a:r>
        </a:p>
      </dsp:txBody>
      <dsp:txXfrm rot="10800000">
        <a:off x="2856269" y="2602683"/>
        <a:ext cx="1122783" cy="500362"/>
      </dsp:txXfrm>
    </dsp:sp>
    <dsp:sp modelId="{EBE98AB2-957F-4FB9-AE43-963B380D9848}">
      <dsp:nvSpPr>
        <dsp:cNvPr id="0" name=""/>
        <dsp:cNvSpPr/>
      </dsp:nvSpPr>
      <dsp:spPr>
        <a:xfrm>
          <a:off x="2313136" y="1337125"/>
          <a:ext cx="500362" cy="500362"/>
        </a:xfrm>
        <a:prstGeom prst="ellipse">
          <a:avLst/>
        </a:prstGeom>
        <a:blipFill>
          <a:blip xmlns:r="http://schemas.openxmlformats.org/officeDocument/2006/relationships" r:embed="rId2"/>
          <a:srcRect/>
          <a:stretch>
            <a:fillRect l="-9000" r="-9000"/>
          </a:stretch>
        </a:blip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22E7D6D5-EAC3-4C26-8557-84CE4597E99B}">
      <dsp:nvSpPr>
        <dsp:cNvPr id="0" name=""/>
        <dsp:cNvSpPr/>
      </dsp:nvSpPr>
      <dsp:spPr>
        <a:xfrm rot="10800000">
          <a:off x="2731179" y="1929704"/>
          <a:ext cx="1247873" cy="500362"/>
        </a:xfrm>
        <a:prstGeom prst="homePlat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20646" tIns="19050" rIns="35560" bIns="190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500" kern="1200" dirty="0"/>
            <a:t>x</a:t>
          </a:r>
        </a:p>
      </dsp:txBody>
      <dsp:txXfrm rot="10800000">
        <a:off x="2856269" y="1929704"/>
        <a:ext cx="1122783" cy="500362"/>
      </dsp:txXfrm>
    </dsp:sp>
    <dsp:sp modelId="{1AB22519-7F0F-47D7-A7EE-43EE8E893F0D}">
      <dsp:nvSpPr>
        <dsp:cNvPr id="0" name=""/>
        <dsp:cNvSpPr/>
      </dsp:nvSpPr>
      <dsp:spPr>
        <a:xfrm>
          <a:off x="2293442" y="1945515"/>
          <a:ext cx="500362" cy="500362"/>
        </a:xfrm>
        <a:prstGeom prst="ellipse">
          <a:avLst/>
        </a:prstGeom>
        <a:blipFill>
          <a:blip xmlns:r="http://schemas.openxmlformats.org/officeDocument/2006/relationships" r:embed="rId2"/>
          <a:srcRect/>
          <a:stretch>
            <a:fillRect l="-9000" r="-9000"/>
          </a:stretch>
        </a:blip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E43C461B-5E79-4110-BB82-7BF5243D5A8A}">
      <dsp:nvSpPr>
        <dsp:cNvPr id="0" name=""/>
        <dsp:cNvSpPr/>
      </dsp:nvSpPr>
      <dsp:spPr>
        <a:xfrm rot="10800000">
          <a:off x="2729221" y="1316082"/>
          <a:ext cx="1247873" cy="500362"/>
        </a:xfrm>
        <a:prstGeom prst="homePlat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20646" tIns="19050" rIns="35560" bIns="190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500" kern="1200" dirty="0"/>
            <a:t>x</a:t>
          </a:r>
        </a:p>
      </dsp:txBody>
      <dsp:txXfrm rot="10800000">
        <a:off x="2854311" y="1316082"/>
        <a:ext cx="1122783" cy="500362"/>
      </dsp:txXfrm>
    </dsp:sp>
    <dsp:sp modelId="{2230C6F0-B342-4AC8-8F6D-F1D52CB14CBA}">
      <dsp:nvSpPr>
        <dsp:cNvPr id="0" name=""/>
        <dsp:cNvSpPr/>
      </dsp:nvSpPr>
      <dsp:spPr>
        <a:xfrm rot="498764">
          <a:off x="2284180" y="2615775"/>
          <a:ext cx="500362" cy="500362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000" r="-5000"/>
          </a:stretch>
        </a:blip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0924F3A-1917-47B6-A815-C42966690490}">
      <dsp:nvSpPr>
        <dsp:cNvPr id="0" name=""/>
        <dsp:cNvSpPr/>
      </dsp:nvSpPr>
      <dsp:spPr>
        <a:xfrm>
          <a:off x="913600" y="677"/>
          <a:ext cx="1209567" cy="53186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 err="1"/>
            <a:t>Rendeles</a:t>
          </a:r>
          <a:r>
            <a:rPr lang="en-GB" sz="1600" kern="1200" dirty="0"/>
            <a:t> </a:t>
          </a:r>
          <a:r>
            <a:rPr lang="en-GB" sz="1600" kern="1200" dirty="0" err="1"/>
            <a:t>leadasa</a:t>
          </a:r>
          <a:endParaRPr lang="en-GB" sz="1600" kern="1200" dirty="0"/>
        </a:p>
      </dsp:txBody>
      <dsp:txXfrm>
        <a:off x="929178" y="16255"/>
        <a:ext cx="1178411" cy="50071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F4CB58-50C4-41E1-9C81-F896DA68AFFA}">
      <dsp:nvSpPr>
        <dsp:cNvPr id="0" name=""/>
        <dsp:cNvSpPr/>
      </dsp:nvSpPr>
      <dsp:spPr>
        <a:xfrm flipH="1" flipV="1">
          <a:off x="372003" y="167500"/>
          <a:ext cx="74462" cy="13649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A76452-84C0-488F-A944-10B2A2C79241}">
      <dsp:nvSpPr>
        <dsp:cNvPr id="0" name=""/>
        <dsp:cNvSpPr/>
      </dsp:nvSpPr>
      <dsp:spPr>
        <a:xfrm>
          <a:off x="344737" y="162763"/>
          <a:ext cx="149131" cy="149036"/>
        </a:xfrm>
        <a:prstGeom prst="donut">
          <a:avLst>
            <a:gd name="adj" fmla="val 746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A2D50A-D433-4DCB-BCB2-F9D49270064B}">
      <dsp:nvSpPr>
        <dsp:cNvPr id="0" name=""/>
        <dsp:cNvSpPr/>
      </dsp:nvSpPr>
      <dsp:spPr>
        <a:xfrm>
          <a:off x="284554" y="73430"/>
          <a:ext cx="533578" cy="527702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256A7C1-EE79-4371-84F3-5CAA747840BE}">
      <dsp:nvSpPr>
        <dsp:cNvPr id="0" name=""/>
        <dsp:cNvSpPr/>
      </dsp:nvSpPr>
      <dsp:spPr>
        <a:xfrm>
          <a:off x="740430" y="604357"/>
          <a:ext cx="45719" cy="4571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DD2885-5DD6-4CE8-9479-8EFA4FBD54EE}">
      <dsp:nvSpPr>
        <dsp:cNvPr id="0" name=""/>
        <dsp:cNvSpPr/>
      </dsp:nvSpPr>
      <dsp:spPr>
        <a:xfrm>
          <a:off x="742810" y="606361"/>
          <a:ext cx="35637" cy="33545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CACEA3A-6D08-4DE4-B6D7-A6103B76D9A6}">
      <dsp:nvSpPr>
        <dsp:cNvPr id="0" name=""/>
        <dsp:cNvSpPr/>
      </dsp:nvSpPr>
      <dsp:spPr>
        <a:xfrm flipV="1">
          <a:off x="738208" y="600388"/>
          <a:ext cx="45721" cy="4571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19BC68-0B46-4707-BA84-DFDB35114523}">
      <dsp:nvSpPr>
        <dsp:cNvPr id="0" name=""/>
        <dsp:cNvSpPr/>
      </dsp:nvSpPr>
      <dsp:spPr>
        <a:xfrm>
          <a:off x="752789" y="612325"/>
          <a:ext cx="25662" cy="22324"/>
        </a:xfrm>
        <a:prstGeom prst="donut">
          <a:avLst>
            <a:gd name="adj" fmla="val 746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D83E99D-6F28-479D-9EF8-57DCA4D34FD3}">
      <dsp:nvSpPr>
        <dsp:cNvPr id="0" name=""/>
        <dsp:cNvSpPr/>
      </dsp:nvSpPr>
      <dsp:spPr>
        <a:xfrm flipH="1" flipV="1">
          <a:off x="742269" y="604094"/>
          <a:ext cx="45719" cy="45721"/>
        </a:xfrm>
        <a:prstGeom prst="donut">
          <a:avLst>
            <a:gd name="adj" fmla="val 746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415D49-8958-4679-84D4-7E7B9C8CF8D5}">
      <dsp:nvSpPr>
        <dsp:cNvPr id="0" name=""/>
        <dsp:cNvSpPr/>
      </dsp:nvSpPr>
      <dsp:spPr>
        <a:xfrm>
          <a:off x="1032577" y="67054"/>
          <a:ext cx="537856" cy="550948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6000" r="-16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509672C-BB77-4954-8724-35AC2E8F7D52}">
      <dsp:nvSpPr>
        <dsp:cNvPr id="0" name=""/>
        <dsp:cNvSpPr/>
      </dsp:nvSpPr>
      <dsp:spPr>
        <a:xfrm>
          <a:off x="18052" y="111833"/>
          <a:ext cx="745239" cy="2419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9050" rIns="19050" bIns="1905" numCol="1" spcCol="1270" anchor="b" anchorCtr="0">
          <a:noAutofit/>
        </a:bodyPr>
        <a:lstStyle/>
        <a:p>
          <a:pPr marL="0" lvl="0" indent="0" algn="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.</a:t>
          </a:r>
        </a:p>
      </dsp:txBody>
      <dsp:txXfrm>
        <a:off x="18052" y="111833"/>
        <a:ext cx="745239" cy="241998"/>
      </dsp:txXfrm>
    </dsp:sp>
    <dsp:sp modelId="{63E91271-DAE6-4B72-957F-7A6A7AFC5985}">
      <dsp:nvSpPr>
        <dsp:cNvPr id="0" name=""/>
        <dsp:cNvSpPr/>
      </dsp:nvSpPr>
      <dsp:spPr>
        <a:xfrm>
          <a:off x="1370306" y="480455"/>
          <a:ext cx="745239" cy="2317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 dirty="0"/>
        </a:p>
      </dsp:txBody>
      <dsp:txXfrm>
        <a:off x="1370306" y="480455"/>
        <a:ext cx="745239" cy="231795"/>
      </dsp:txXfrm>
    </dsp:sp>
    <dsp:sp modelId="{50CE6738-0575-4103-B2AB-354CBAE93E6F}">
      <dsp:nvSpPr>
        <dsp:cNvPr id="0" name=""/>
        <dsp:cNvSpPr/>
      </dsp:nvSpPr>
      <dsp:spPr>
        <a:xfrm>
          <a:off x="193666" y="83121"/>
          <a:ext cx="628393" cy="2484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500" kern="1200" dirty="0"/>
        </a:p>
      </dsp:txBody>
      <dsp:txXfrm>
        <a:off x="193666" y="83121"/>
        <a:ext cx="628393" cy="248465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F4CB58-50C4-41E1-9C81-F896DA68AFFA}">
      <dsp:nvSpPr>
        <dsp:cNvPr id="0" name=""/>
        <dsp:cNvSpPr/>
      </dsp:nvSpPr>
      <dsp:spPr>
        <a:xfrm flipH="1" flipV="1">
          <a:off x="372003" y="167500"/>
          <a:ext cx="74462" cy="13649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A76452-84C0-488F-A944-10B2A2C79241}">
      <dsp:nvSpPr>
        <dsp:cNvPr id="0" name=""/>
        <dsp:cNvSpPr/>
      </dsp:nvSpPr>
      <dsp:spPr>
        <a:xfrm>
          <a:off x="344737" y="162763"/>
          <a:ext cx="149131" cy="149036"/>
        </a:xfrm>
        <a:prstGeom prst="donut">
          <a:avLst>
            <a:gd name="adj" fmla="val 746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A2D50A-D433-4DCB-BCB2-F9D49270064B}">
      <dsp:nvSpPr>
        <dsp:cNvPr id="0" name=""/>
        <dsp:cNvSpPr/>
      </dsp:nvSpPr>
      <dsp:spPr>
        <a:xfrm>
          <a:off x="284554" y="73430"/>
          <a:ext cx="533578" cy="527702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256A7C1-EE79-4371-84F3-5CAA747840BE}">
      <dsp:nvSpPr>
        <dsp:cNvPr id="0" name=""/>
        <dsp:cNvSpPr/>
      </dsp:nvSpPr>
      <dsp:spPr>
        <a:xfrm>
          <a:off x="740430" y="604357"/>
          <a:ext cx="45719" cy="4571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DD2885-5DD6-4CE8-9479-8EFA4FBD54EE}">
      <dsp:nvSpPr>
        <dsp:cNvPr id="0" name=""/>
        <dsp:cNvSpPr/>
      </dsp:nvSpPr>
      <dsp:spPr>
        <a:xfrm>
          <a:off x="742810" y="606361"/>
          <a:ext cx="35637" cy="33545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CACEA3A-6D08-4DE4-B6D7-A6103B76D9A6}">
      <dsp:nvSpPr>
        <dsp:cNvPr id="0" name=""/>
        <dsp:cNvSpPr/>
      </dsp:nvSpPr>
      <dsp:spPr>
        <a:xfrm flipV="1">
          <a:off x="738208" y="600388"/>
          <a:ext cx="45721" cy="4571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19BC68-0B46-4707-BA84-DFDB35114523}">
      <dsp:nvSpPr>
        <dsp:cNvPr id="0" name=""/>
        <dsp:cNvSpPr/>
      </dsp:nvSpPr>
      <dsp:spPr>
        <a:xfrm>
          <a:off x="752789" y="612325"/>
          <a:ext cx="25662" cy="22324"/>
        </a:xfrm>
        <a:prstGeom prst="donut">
          <a:avLst>
            <a:gd name="adj" fmla="val 746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D83E99D-6F28-479D-9EF8-57DCA4D34FD3}">
      <dsp:nvSpPr>
        <dsp:cNvPr id="0" name=""/>
        <dsp:cNvSpPr/>
      </dsp:nvSpPr>
      <dsp:spPr>
        <a:xfrm flipH="1" flipV="1">
          <a:off x="742269" y="604094"/>
          <a:ext cx="45719" cy="45721"/>
        </a:xfrm>
        <a:prstGeom prst="donut">
          <a:avLst>
            <a:gd name="adj" fmla="val 746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415D49-8958-4679-84D4-7E7B9C8CF8D5}">
      <dsp:nvSpPr>
        <dsp:cNvPr id="0" name=""/>
        <dsp:cNvSpPr/>
      </dsp:nvSpPr>
      <dsp:spPr>
        <a:xfrm>
          <a:off x="1032577" y="67054"/>
          <a:ext cx="537856" cy="550948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6000" r="-16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509672C-BB77-4954-8724-35AC2E8F7D52}">
      <dsp:nvSpPr>
        <dsp:cNvPr id="0" name=""/>
        <dsp:cNvSpPr/>
      </dsp:nvSpPr>
      <dsp:spPr>
        <a:xfrm>
          <a:off x="18052" y="111833"/>
          <a:ext cx="745239" cy="2419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9050" rIns="19050" bIns="1905" numCol="1" spcCol="1270" anchor="b" anchorCtr="0">
          <a:noAutofit/>
        </a:bodyPr>
        <a:lstStyle/>
        <a:p>
          <a:pPr marL="0" lvl="0" indent="0" algn="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.</a:t>
          </a:r>
        </a:p>
      </dsp:txBody>
      <dsp:txXfrm>
        <a:off x="18052" y="111833"/>
        <a:ext cx="745239" cy="241998"/>
      </dsp:txXfrm>
    </dsp:sp>
    <dsp:sp modelId="{63E91271-DAE6-4B72-957F-7A6A7AFC5985}">
      <dsp:nvSpPr>
        <dsp:cNvPr id="0" name=""/>
        <dsp:cNvSpPr/>
      </dsp:nvSpPr>
      <dsp:spPr>
        <a:xfrm>
          <a:off x="1370306" y="480455"/>
          <a:ext cx="745239" cy="2317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 dirty="0"/>
        </a:p>
      </dsp:txBody>
      <dsp:txXfrm>
        <a:off x="1370306" y="480455"/>
        <a:ext cx="745239" cy="231795"/>
      </dsp:txXfrm>
    </dsp:sp>
    <dsp:sp modelId="{50CE6738-0575-4103-B2AB-354CBAE93E6F}">
      <dsp:nvSpPr>
        <dsp:cNvPr id="0" name=""/>
        <dsp:cNvSpPr/>
      </dsp:nvSpPr>
      <dsp:spPr>
        <a:xfrm>
          <a:off x="193666" y="83121"/>
          <a:ext cx="628393" cy="2484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500" kern="1200" dirty="0"/>
        </a:p>
      </dsp:txBody>
      <dsp:txXfrm>
        <a:off x="193666" y="83121"/>
        <a:ext cx="628393" cy="248465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4E8133-12EA-4D54-B5DB-DB290A1E357E}">
      <dsp:nvSpPr>
        <dsp:cNvPr id="0" name=""/>
        <dsp:cNvSpPr/>
      </dsp:nvSpPr>
      <dsp:spPr>
        <a:xfrm>
          <a:off x="1037677" y="930698"/>
          <a:ext cx="1073795" cy="536897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 err="1"/>
            <a:t>Adatok</a:t>
          </a:r>
          <a:r>
            <a:rPr lang="en-GB" sz="1600" kern="1200" dirty="0"/>
            <a:t> </a:t>
          </a:r>
          <a:r>
            <a:rPr lang="en-GB" sz="1600" kern="1200" dirty="0" err="1"/>
            <a:t>modositasa</a:t>
          </a:r>
          <a:endParaRPr lang="en-GB" sz="1600" kern="1200" dirty="0"/>
        </a:p>
      </dsp:txBody>
      <dsp:txXfrm>
        <a:off x="1053402" y="946423"/>
        <a:ext cx="1042345" cy="505447"/>
      </dsp:txXfrm>
    </dsp:sp>
    <dsp:sp modelId="{F291E7B8-811F-4047-997B-01B898E4B0CB}">
      <dsp:nvSpPr>
        <dsp:cNvPr id="0" name=""/>
        <dsp:cNvSpPr/>
      </dsp:nvSpPr>
      <dsp:spPr>
        <a:xfrm>
          <a:off x="1009683" y="1581836"/>
          <a:ext cx="1073795" cy="536897"/>
        </a:xfrm>
        <a:prstGeom prst="roundRect">
          <a:avLst>
            <a:gd name="adj" fmla="val 10000"/>
          </a:avLst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 err="1"/>
            <a:t>Kilepes</a:t>
          </a:r>
          <a:endParaRPr lang="en-GB" sz="1600" kern="1200" dirty="0"/>
        </a:p>
      </dsp:txBody>
      <dsp:txXfrm>
        <a:off x="1025408" y="1597561"/>
        <a:ext cx="1042345" cy="50544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F4CB58-50C4-41E1-9C81-F896DA68AFFA}">
      <dsp:nvSpPr>
        <dsp:cNvPr id="0" name=""/>
        <dsp:cNvSpPr/>
      </dsp:nvSpPr>
      <dsp:spPr>
        <a:xfrm flipH="1" flipV="1">
          <a:off x="372003" y="167500"/>
          <a:ext cx="74462" cy="13649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A76452-84C0-488F-A944-10B2A2C79241}">
      <dsp:nvSpPr>
        <dsp:cNvPr id="0" name=""/>
        <dsp:cNvSpPr/>
      </dsp:nvSpPr>
      <dsp:spPr>
        <a:xfrm>
          <a:off x="344737" y="162763"/>
          <a:ext cx="149131" cy="149036"/>
        </a:xfrm>
        <a:prstGeom prst="donut">
          <a:avLst>
            <a:gd name="adj" fmla="val 746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A2D50A-D433-4DCB-BCB2-F9D49270064B}">
      <dsp:nvSpPr>
        <dsp:cNvPr id="0" name=""/>
        <dsp:cNvSpPr/>
      </dsp:nvSpPr>
      <dsp:spPr>
        <a:xfrm>
          <a:off x="284554" y="73430"/>
          <a:ext cx="533578" cy="527702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256A7C1-EE79-4371-84F3-5CAA747840BE}">
      <dsp:nvSpPr>
        <dsp:cNvPr id="0" name=""/>
        <dsp:cNvSpPr/>
      </dsp:nvSpPr>
      <dsp:spPr>
        <a:xfrm>
          <a:off x="740430" y="604357"/>
          <a:ext cx="45719" cy="4571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DD2885-5DD6-4CE8-9479-8EFA4FBD54EE}">
      <dsp:nvSpPr>
        <dsp:cNvPr id="0" name=""/>
        <dsp:cNvSpPr/>
      </dsp:nvSpPr>
      <dsp:spPr>
        <a:xfrm>
          <a:off x="742810" y="606361"/>
          <a:ext cx="35637" cy="33545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CACEA3A-6D08-4DE4-B6D7-A6103B76D9A6}">
      <dsp:nvSpPr>
        <dsp:cNvPr id="0" name=""/>
        <dsp:cNvSpPr/>
      </dsp:nvSpPr>
      <dsp:spPr>
        <a:xfrm flipV="1">
          <a:off x="738208" y="600388"/>
          <a:ext cx="45721" cy="4571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19BC68-0B46-4707-BA84-DFDB35114523}">
      <dsp:nvSpPr>
        <dsp:cNvPr id="0" name=""/>
        <dsp:cNvSpPr/>
      </dsp:nvSpPr>
      <dsp:spPr>
        <a:xfrm>
          <a:off x="752789" y="612325"/>
          <a:ext cx="25662" cy="22324"/>
        </a:xfrm>
        <a:prstGeom prst="donut">
          <a:avLst>
            <a:gd name="adj" fmla="val 746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D83E99D-6F28-479D-9EF8-57DCA4D34FD3}">
      <dsp:nvSpPr>
        <dsp:cNvPr id="0" name=""/>
        <dsp:cNvSpPr/>
      </dsp:nvSpPr>
      <dsp:spPr>
        <a:xfrm flipH="1" flipV="1">
          <a:off x="742269" y="604094"/>
          <a:ext cx="45719" cy="45721"/>
        </a:xfrm>
        <a:prstGeom prst="donut">
          <a:avLst>
            <a:gd name="adj" fmla="val 746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415D49-8958-4679-84D4-7E7B9C8CF8D5}">
      <dsp:nvSpPr>
        <dsp:cNvPr id="0" name=""/>
        <dsp:cNvSpPr/>
      </dsp:nvSpPr>
      <dsp:spPr>
        <a:xfrm>
          <a:off x="1032577" y="67054"/>
          <a:ext cx="537856" cy="550948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6000" r="-16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509672C-BB77-4954-8724-35AC2E8F7D52}">
      <dsp:nvSpPr>
        <dsp:cNvPr id="0" name=""/>
        <dsp:cNvSpPr/>
      </dsp:nvSpPr>
      <dsp:spPr>
        <a:xfrm>
          <a:off x="18052" y="111833"/>
          <a:ext cx="745239" cy="2419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9050" rIns="19050" bIns="1905" numCol="1" spcCol="1270" anchor="b" anchorCtr="0">
          <a:noAutofit/>
        </a:bodyPr>
        <a:lstStyle/>
        <a:p>
          <a:pPr marL="0" lvl="0" indent="0" algn="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.</a:t>
          </a:r>
        </a:p>
      </dsp:txBody>
      <dsp:txXfrm>
        <a:off x="18052" y="111833"/>
        <a:ext cx="745239" cy="241998"/>
      </dsp:txXfrm>
    </dsp:sp>
    <dsp:sp modelId="{63E91271-DAE6-4B72-957F-7A6A7AFC5985}">
      <dsp:nvSpPr>
        <dsp:cNvPr id="0" name=""/>
        <dsp:cNvSpPr/>
      </dsp:nvSpPr>
      <dsp:spPr>
        <a:xfrm>
          <a:off x="1370306" y="480455"/>
          <a:ext cx="745239" cy="2317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 dirty="0"/>
        </a:p>
      </dsp:txBody>
      <dsp:txXfrm>
        <a:off x="1370306" y="480455"/>
        <a:ext cx="745239" cy="231795"/>
      </dsp:txXfrm>
    </dsp:sp>
    <dsp:sp modelId="{50CE6738-0575-4103-B2AB-354CBAE93E6F}">
      <dsp:nvSpPr>
        <dsp:cNvPr id="0" name=""/>
        <dsp:cNvSpPr/>
      </dsp:nvSpPr>
      <dsp:spPr>
        <a:xfrm>
          <a:off x="193666" y="83121"/>
          <a:ext cx="628393" cy="2484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500" kern="1200" dirty="0"/>
        </a:p>
      </dsp:txBody>
      <dsp:txXfrm>
        <a:off x="193666" y="83121"/>
        <a:ext cx="628393" cy="24846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F97219-C2AF-4840-B589-FAA7D53AD06F}">
      <dsp:nvSpPr>
        <dsp:cNvPr id="0" name=""/>
        <dsp:cNvSpPr/>
      </dsp:nvSpPr>
      <dsp:spPr>
        <a:xfrm flipH="1">
          <a:off x="3093260" y="2665830"/>
          <a:ext cx="1200785" cy="609474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 err="1"/>
            <a:t>Regisztracio</a:t>
          </a:r>
          <a:endParaRPr lang="en-GB" sz="1700" kern="1200" dirty="0"/>
        </a:p>
      </dsp:txBody>
      <dsp:txXfrm>
        <a:off x="3111111" y="2683681"/>
        <a:ext cx="1165083" cy="573772"/>
      </dsp:txXfrm>
    </dsp:sp>
    <dsp:sp modelId="{F775A67F-5D9E-4165-A366-533C978EC98C}">
      <dsp:nvSpPr>
        <dsp:cNvPr id="0" name=""/>
        <dsp:cNvSpPr/>
      </dsp:nvSpPr>
      <dsp:spPr>
        <a:xfrm>
          <a:off x="3089745" y="1995099"/>
          <a:ext cx="123593" cy="1280205"/>
        </a:xfrm>
        <a:custGeom>
          <a:avLst/>
          <a:gdLst/>
          <a:ahLst/>
          <a:cxnLst/>
          <a:rect l="0" t="0" r="0" b="0"/>
          <a:pathLst>
            <a:path>
              <a:moveTo>
                <a:pt x="123593" y="1280205"/>
              </a:moveTo>
              <a:lnTo>
                <a:pt x="0" y="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EA74B63-324D-45D1-B1B5-E7AB23DBEE39}">
      <dsp:nvSpPr>
        <dsp:cNvPr id="0" name=""/>
        <dsp:cNvSpPr/>
      </dsp:nvSpPr>
      <dsp:spPr>
        <a:xfrm>
          <a:off x="3089745" y="1682897"/>
          <a:ext cx="2970954" cy="62440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675" tIns="44450" rIns="66675" bIns="444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GB" sz="3500" kern="1200" dirty="0" err="1"/>
            <a:t>Jelszo</a:t>
          </a:r>
          <a:endParaRPr lang="en-GB" sz="3500" kern="1200" dirty="0"/>
        </a:p>
      </dsp:txBody>
      <dsp:txXfrm>
        <a:off x="3108033" y="1701185"/>
        <a:ext cx="2934378" cy="587826"/>
      </dsp:txXfrm>
    </dsp:sp>
    <dsp:sp modelId="{261571E9-69C9-4B3E-A1D7-61818DBCB2EA}">
      <dsp:nvSpPr>
        <dsp:cNvPr id="0" name=""/>
        <dsp:cNvSpPr/>
      </dsp:nvSpPr>
      <dsp:spPr>
        <a:xfrm>
          <a:off x="3096158" y="1303649"/>
          <a:ext cx="117181" cy="1971655"/>
        </a:xfrm>
        <a:custGeom>
          <a:avLst/>
          <a:gdLst/>
          <a:ahLst/>
          <a:cxnLst/>
          <a:rect l="0" t="0" r="0" b="0"/>
          <a:pathLst>
            <a:path>
              <a:moveTo>
                <a:pt x="117181" y="1971655"/>
              </a:moveTo>
              <a:lnTo>
                <a:pt x="0" y="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AD30F4E-CB25-4BA9-8658-49AAFD656732}">
      <dsp:nvSpPr>
        <dsp:cNvPr id="0" name=""/>
        <dsp:cNvSpPr/>
      </dsp:nvSpPr>
      <dsp:spPr>
        <a:xfrm>
          <a:off x="3096158" y="969000"/>
          <a:ext cx="2978013" cy="66929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675" tIns="44450" rIns="66675" bIns="444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500" kern="1200" dirty="0" err="1"/>
            <a:t>Felhasznalonev</a:t>
          </a:r>
          <a:endParaRPr lang="en-GB" sz="3500" kern="1200" dirty="0"/>
        </a:p>
      </dsp:txBody>
      <dsp:txXfrm>
        <a:off x="3115761" y="988603"/>
        <a:ext cx="2938807" cy="630091"/>
      </dsp:txXfrm>
    </dsp:sp>
    <dsp:sp modelId="{34681F62-E900-437A-9136-506AFEDC337E}">
      <dsp:nvSpPr>
        <dsp:cNvPr id="0" name=""/>
        <dsp:cNvSpPr/>
      </dsp:nvSpPr>
      <dsp:spPr>
        <a:xfrm>
          <a:off x="4648053" y="2675279"/>
          <a:ext cx="1450664" cy="592377"/>
        </a:xfrm>
        <a:prstGeom prst="roundRect">
          <a:avLst>
            <a:gd name="adj" fmla="val 10000"/>
          </a:avLst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 err="1"/>
            <a:t>Belepes</a:t>
          </a:r>
          <a:endParaRPr lang="en-GB" sz="1700" kern="1200" dirty="0"/>
        </a:p>
      </dsp:txBody>
      <dsp:txXfrm>
        <a:off x="4665403" y="2692629"/>
        <a:ext cx="1415964" cy="55767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81376F-4D06-4D83-97A5-F1A87706FFE1}">
      <dsp:nvSpPr>
        <dsp:cNvPr id="0" name=""/>
        <dsp:cNvSpPr/>
      </dsp:nvSpPr>
      <dsp:spPr>
        <a:xfrm>
          <a:off x="3289189" y="163628"/>
          <a:ext cx="1295670" cy="510903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 err="1"/>
            <a:t>Regisztracio</a:t>
          </a:r>
          <a:r>
            <a:rPr lang="en-GB" sz="1500" kern="1200" dirty="0"/>
            <a:t> / </a:t>
          </a:r>
          <a:r>
            <a:rPr lang="en-GB" sz="1500" kern="1200" dirty="0" err="1"/>
            <a:t>Bejelentkezes</a:t>
          </a:r>
          <a:endParaRPr lang="en-GB" sz="1500" kern="1200" dirty="0"/>
        </a:p>
      </dsp:txBody>
      <dsp:txXfrm>
        <a:off x="3304153" y="178592"/>
        <a:ext cx="1265742" cy="480975"/>
      </dsp:txXfrm>
    </dsp:sp>
    <dsp:sp modelId="{48BAF858-2E17-4296-BD5A-590F98F88F11}">
      <dsp:nvSpPr>
        <dsp:cNvPr id="0" name=""/>
        <dsp:cNvSpPr/>
      </dsp:nvSpPr>
      <dsp:spPr>
        <a:xfrm>
          <a:off x="4953739" y="148181"/>
          <a:ext cx="1260686" cy="504767"/>
        </a:xfrm>
        <a:prstGeom prst="roundRect">
          <a:avLst>
            <a:gd name="adj" fmla="val 10000"/>
          </a:avLst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 err="1"/>
            <a:t>Vasarolok</a:t>
          </a:r>
          <a:endParaRPr lang="en-GB" sz="1500" kern="1200" dirty="0"/>
        </a:p>
      </dsp:txBody>
      <dsp:txXfrm>
        <a:off x="4968523" y="162965"/>
        <a:ext cx="1231118" cy="475199"/>
      </dsp:txXfrm>
    </dsp:sp>
    <dsp:sp modelId="{8EC6B577-B4E7-4BAB-AC92-80B0E659031D}">
      <dsp:nvSpPr>
        <dsp:cNvPr id="0" name=""/>
        <dsp:cNvSpPr/>
      </dsp:nvSpPr>
      <dsp:spPr>
        <a:xfrm>
          <a:off x="6543561" y="138245"/>
          <a:ext cx="1336499" cy="510903"/>
        </a:xfrm>
        <a:prstGeom prst="roundRect">
          <a:avLst>
            <a:gd name="adj" fmla="val 10000"/>
          </a:avLst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 err="1"/>
            <a:t>Eladok</a:t>
          </a:r>
          <a:endParaRPr lang="en-GB" sz="1500" kern="1200" dirty="0"/>
        </a:p>
      </dsp:txBody>
      <dsp:txXfrm>
        <a:off x="6558525" y="153209"/>
        <a:ext cx="1306571" cy="480975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F4CB58-50C4-41E1-9C81-F896DA68AFFA}">
      <dsp:nvSpPr>
        <dsp:cNvPr id="0" name=""/>
        <dsp:cNvSpPr/>
      </dsp:nvSpPr>
      <dsp:spPr>
        <a:xfrm flipH="1" flipV="1">
          <a:off x="372003" y="167500"/>
          <a:ext cx="74462" cy="13649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A76452-84C0-488F-A944-10B2A2C79241}">
      <dsp:nvSpPr>
        <dsp:cNvPr id="0" name=""/>
        <dsp:cNvSpPr/>
      </dsp:nvSpPr>
      <dsp:spPr>
        <a:xfrm>
          <a:off x="344737" y="162763"/>
          <a:ext cx="149131" cy="149036"/>
        </a:xfrm>
        <a:prstGeom prst="donut">
          <a:avLst>
            <a:gd name="adj" fmla="val 746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A2D50A-D433-4DCB-BCB2-F9D49270064B}">
      <dsp:nvSpPr>
        <dsp:cNvPr id="0" name=""/>
        <dsp:cNvSpPr/>
      </dsp:nvSpPr>
      <dsp:spPr>
        <a:xfrm>
          <a:off x="284554" y="73430"/>
          <a:ext cx="533578" cy="527702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256A7C1-EE79-4371-84F3-5CAA747840BE}">
      <dsp:nvSpPr>
        <dsp:cNvPr id="0" name=""/>
        <dsp:cNvSpPr/>
      </dsp:nvSpPr>
      <dsp:spPr>
        <a:xfrm>
          <a:off x="740430" y="604357"/>
          <a:ext cx="45719" cy="4571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DD2885-5DD6-4CE8-9479-8EFA4FBD54EE}">
      <dsp:nvSpPr>
        <dsp:cNvPr id="0" name=""/>
        <dsp:cNvSpPr/>
      </dsp:nvSpPr>
      <dsp:spPr>
        <a:xfrm>
          <a:off x="742810" y="606361"/>
          <a:ext cx="35637" cy="33545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CACEA3A-6D08-4DE4-B6D7-A6103B76D9A6}">
      <dsp:nvSpPr>
        <dsp:cNvPr id="0" name=""/>
        <dsp:cNvSpPr/>
      </dsp:nvSpPr>
      <dsp:spPr>
        <a:xfrm flipV="1">
          <a:off x="738208" y="600388"/>
          <a:ext cx="45721" cy="4571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19BC68-0B46-4707-BA84-DFDB35114523}">
      <dsp:nvSpPr>
        <dsp:cNvPr id="0" name=""/>
        <dsp:cNvSpPr/>
      </dsp:nvSpPr>
      <dsp:spPr>
        <a:xfrm>
          <a:off x="752789" y="612325"/>
          <a:ext cx="25662" cy="22324"/>
        </a:xfrm>
        <a:prstGeom prst="donut">
          <a:avLst>
            <a:gd name="adj" fmla="val 746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D83E99D-6F28-479D-9EF8-57DCA4D34FD3}">
      <dsp:nvSpPr>
        <dsp:cNvPr id="0" name=""/>
        <dsp:cNvSpPr/>
      </dsp:nvSpPr>
      <dsp:spPr>
        <a:xfrm flipH="1" flipV="1">
          <a:off x="742269" y="604094"/>
          <a:ext cx="45719" cy="45721"/>
        </a:xfrm>
        <a:prstGeom prst="donut">
          <a:avLst>
            <a:gd name="adj" fmla="val 746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415D49-8958-4679-84D4-7E7B9C8CF8D5}">
      <dsp:nvSpPr>
        <dsp:cNvPr id="0" name=""/>
        <dsp:cNvSpPr/>
      </dsp:nvSpPr>
      <dsp:spPr>
        <a:xfrm>
          <a:off x="1032577" y="67054"/>
          <a:ext cx="537856" cy="550948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6000" r="-16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509672C-BB77-4954-8724-35AC2E8F7D52}">
      <dsp:nvSpPr>
        <dsp:cNvPr id="0" name=""/>
        <dsp:cNvSpPr/>
      </dsp:nvSpPr>
      <dsp:spPr>
        <a:xfrm>
          <a:off x="18052" y="111833"/>
          <a:ext cx="745239" cy="2419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9050" rIns="19050" bIns="1905" numCol="1" spcCol="1270" anchor="b" anchorCtr="0">
          <a:noAutofit/>
        </a:bodyPr>
        <a:lstStyle/>
        <a:p>
          <a:pPr marL="0" lvl="0" indent="0" algn="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.</a:t>
          </a:r>
        </a:p>
      </dsp:txBody>
      <dsp:txXfrm>
        <a:off x="18052" y="111833"/>
        <a:ext cx="745239" cy="241998"/>
      </dsp:txXfrm>
    </dsp:sp>
    <dsp:sp modelId="{63E91271-DAE6-4B72-957F-7A6A7AFC5985}">
      <dsp:nvSpPr>
        <dsp:cNvPr id="0" name=""/>
        <dsp:cNvSpPr/>
      </dsp:nvSpPr>
      <dsp:spPr>
        <a:xfrm>
          <a:off x="1370306" y="480455"/>
          <a:ext cx="745239" cy="2317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 dirty="0"/>
        </a:p>
      </dsp:txBody>
      <dsp:txXfrm>
        <a:off x="1370306" y="480455"/>
        <a:ext cx="745239" cy="231795"/>
      </dsp:txXfrm>
    </dsp:sp>
    <dsp:sp modelId="{50CE6738-0575-4103-B2AB-354CBAE93E6F}">
      <dsp:nvSpPr>
        <dsp:cNvPr id="0" name=""/>
        <dsp:cNvSpPr/>
      </dsp:nvSpPr>
      <dsp:spPr>
        <a:xfrm>
          <a:off x="193666" y="83121"/>
          <a:ext cx="628393" cy="2484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500" kern="1200" dirty="0"/>
        </a:p>
      </dsp:txBody>
      <dsp:txXfrm>
        <a:off x="193666" y="83121"/>
        <a:ext cx="628393" cy="248465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E25675-CCD7-4D6D-BDD3-6A71FC3BAB86}">
      <dsp:nvSpPr>
        <dsp:cNvPr id="0" name=""/>
        <dsp:cNvSpPr/>
      </dsp:nvSpPr>
      <dsp:spPr>
        <a:xfrm>
          <a:off x="3329676" y="3678786"/>
          <a:ext cx="314073" cy="19134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0160" rIns="1524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 dirty="0"/>
        </a:p>
      </dsp:txBody>
      <dsp:txXfrm>
        <a:off x="3335280" y="3684390"/>
        <a:ext cx="302865" cy="180136"/>
      </dsp:txXfrm>
    </dsp:sp>
    <dsp:sp modelId="{977B9C04-1426-49A1-9B3A-916D24DBDBC8}">
      <dsp:nvSpPr>
        <dsp:cNvPr id="0" name=""/>
        <dsp:cNvSpPr/>
      </dsp:nvSpPr>
      <dsp:spPr>
        <a:xfrm>
          <a:off x="2312315" y="374791"/>
          <a:ext cx="1048768" cy="3495339"/>
        </a:xfrm>
        <a:custGeom>
          <a:avLst/>
          <a:gdLst/>
          <a:ahLst/>
          <a:cxnLst/>
          <a:rect l="0" t="0" r="0" b="0"/>
          <a:pathLst>
            <a:path>
              <a:moveTo>
                <a:pt x="1048768" y="3495339"/>
              </a:moveTo>
              <a:lnTo>
                <a:pt x="0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58F57E4-1870-4156-A149-BFAEE64572B2}">
      <dsp:nvSpPr>
        <dsp:cNvPr id="0" name=""/>
        <dsp:cNvSpPr/>
      </dsp:nvSpPr>
      <dsp:spPr>
        <a:xfrm>
          <a:off x="2312315" y="98877"/>
          <a:ext cx="2939319" cy="55182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9055" tIns="39370" rIns="59055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100" kern="1200" dirty="0" err="1"/>
            <a:t>Vezeteknev</a:t>
          </a:r>
          <a:endParaRPr lang="en-GB" sz="3100" kern="1200" dirty="0"/>
        </a:p>
      </dsp:txBody>
      <dsp:txXfrm>
        <a:off x="2328477" y="115039"/>
        <a:ext cx="2906995" cy="519503"/>
      </dsp:txXfrm>
    </dsp:sp>
    <dsp:sp modelId="{EFBFFD2F-3925-454D-A17E-F3A48ABD6458}">
      <dsp:nvSpPr>
        <dsp:cNvPr id="0" name=""/>
        <dsp:cNvSpPr/>
      </dsp:nvSpPr>
      <dsp:spPr>
        <a:xfrm>
          <a:off x="2313991" y="1005405"/>
          <a:ext cx="1047092" cy="2864725"/>
        </a:xfrm>
        <a:custGeom>
          <a:avLst/>
          <a:gdLst/>
          <a:ahLst/>
          <a:cxnLst/>
          <a:rect l="0" t="0" r="0" b="0"/>
          <a:pathLst>
            <a:path>
              <a:moveTo>
                <a:pt x="1047092" y="2864725"/>
              </a:moveTo>
              <a:lnTo>
                <a:pt x="0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D3AAFC3-4C78-4260-925F-B2EBA28D0172}">
      <dsp:nvSpPr>
        <dsp:cNvPr id="0" name=""/>
        <dsp:cNvSpPr/>
      </dsp:nvSpPr>
      <dsp:spPr>
        <a:xfrm>
          <a:off x="2313991" y="725488"/>
          <a:ext cx="2937643" cy="55983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9055" tIns="39370" rIns="59055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100" kern="1200" dirty="0" err="1"/>
            <a:t>Keresztnev</a:t>
          </a:r>
          <a:endParaRPr lang="en-GB" sz="3100" kern="1200" dirty="0"/>
        </a:p>
      </dsp:txBody>
      <dsp:txXfrm>
        <a:off x="2330388" y="741885"/>
        <a:ext cx="2904849" cy="527040"/>
      </dsp:txXfrm>
    </dsp:sp>
    <dsp:sp modelId="{D351AAE4-705F-499E-9462-935CBAF7697C}">
      <dsp:nvSpPr>
        <dsp:cNvPr id="0" name=""/>
        <dsp:cNvSpPr/>
      </dsp:nvSpPr>
      <dsp:spPr>
        <a:xfrm>
          <a:off x="2624675" y="3563226"/>
          <a:ext cx="2239430" cy="55373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9055" tIns="39370" rIns="59055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100" kern="1200" dirty="0" err="1"/>
            <a:t>Regisztracio</a:t>
          </a:r>
          <a:endParaRPr lang="en-GB" sz="3100" kern="1200" dirty="0"/>
        </a:p>
      </dsp:txBody>
      <dsp:txXfrm>
        <a:off x="2640893" y="3579444"/>
        <a:ext cx="2206994" cy="521300"/>
      </dsp:txXfrm>
    </dsp:sp>
    <dsp:sp modelId="{F17DB977-91B3-418A-BBFC-454CD63E26D8}">
      <dsp:nvSpPr>
        <dsp:cNvPr id="0" name=""/>
        <dsp:cNvSpPr/>
      </dsp:nvSpPr>
      <dsp:spPr>
        <a:xfrm>
          <a:off x="2305947" y="1651368"/>
          <a:ext cx="542671" cy="2465593"/>
        </a:xfrm>
        <a:custGeom>
          <a:avLst/>
          <a:gdLst/>
          <a:ahLst/>
          <a:cxnLst/>
          <a:rect l="0" t="0" r="0" b="0"/>
          <a:pathLst>
            <a:path>
              <a:moveTo>
                <a:pt x="542671" y="2465593"/>
              </a:moveTo>
              <a:lnTo>
                <a:pt x="0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B094668-2B5A-4956-BC49-D615BBB374E4}">
      <dsp:nvSpPr>
        <dsp:cNvPr id="0" name=""/>
        <dsp:cNvSpPr/>
      </dsp:nvSpPr>
      <dsp:spPr>
        <a:xfrm>
          <a:off x="2305947" y="1341717"/>
          <a:ext cx="2932318" cy="61930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9055" tIns="39370" rIns="59055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100" kern="1200" dirty="0" err="1"/>
            <a:t>Telefonszam</a:t>
          </a:r>
          <a:endParaRPr lang="en-GB" sz="3100" kern="1200" dirty="0"/>
        </a:p>
      </dsp:txBody>
      <dsp:txXfrm>
        <a:off x="2324086" y="1359856"/>
        <a:ext cx="2896040" cy="583023"/>
      </dsp:txXfrm>
    </dsp:sp>
    <dsp:sp modelId="{8349C90E-76BD-40EA-84FF-0B2C6BFA861F}">
      <dsp:nvSpPr>
        <dsp:cNvPr id="0" name=""/>
        <dsp:cNvSpPr/>
      </dsp:nvSpPr>
      <dsp:spPr>
        <a:xfrm>
          <a:off x="2318646" y="2369985"/>
          <a:ext cx="529972" cy="1746977"/>
        </a:xfrm>
        <a:custGeom>
          <a:avLst/>
          <a:gdLst/>
          <a:ahLst/>
          <a:cxnLst/>
          <a:rect l="0" t="0" r="0" b="0"/>
          <a:pathLst>
            <a:path>
              <a:moveTo>
                <a:pt x="529972" y="1746977"/>
              </a:moveTo>
              <a:lnTo>
                <a:pt x="0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48A31F0-EDC8-4C16-B483-0A4DC57695DE}">
      <dsp:nvSpPr>
        <dsp:cNvPr id="0" name=""/>
        <dsp:cNvSpPr/>
      </dsp:nvSpPr>
      <dsp:spPr>
        <a:xfrm>
          <a:off x="2318646" y="2046322"/>
          <a:ext cx="2919619" cy="64732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9055" tIns="39370" rIns="59055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100" kern="1200" dirty="0"/>
            <a:t>Email</a:t>
          </a:r>
        </a:p>
      </dsp:txBody>
      <dsp:txXfrm>
        <a:off x="2337606" y="2065282"/>
        <a:ext cx="2881699" cy="609405"/>
      </dsp:txXfrm>
    </dsp:sp>
    <dsp:sp modelId="{C6890DC5-2D1A-4246-8851-AFF462466B5D}">
      <dsp:nvSpPr>
        <dsp:cNvPr id="0" name=""/>
        <dsp:cNvSpPr/>
      </dsp:nvSpPr>
      <dsp:spPr>
        <a:xfrm>
          <a:off x="2318646" y="3079477"/>
          <a:ext cx="529972" cy="1037484"/>
        </a:xfrm>
        <a:custGeom>
          <a:avLst/>
          <a:gdLst/>
          <a:ahLst/>
          <a:cxnLst/>
          <a:rect l="0" t="0" r="0" b="0"/>
          <a:pathLst>
            <a:path>
              <a:moveTo>
                <a:pt x="529972" y="1037484"/>
              </a:moveTo>
              <a:lnTo>
                <a:pt x="0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056901A-F555-4B2B-BB1C-109C688E5667}">
      <dsp:nvSpPr>
        <dsp:cNvPr id="0" name=""/>
        <dsp:cNvSpPr/>
      </dsp:nvSpPr>
      <dsp:spPr>
        <a:xfrm>
          <a:off x="2318646" y="2755815"/>
          <a:ext cx="2919619" cy="64732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9055" tIns="39370" rIns="59055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100" kern="1200" dirty="0"/>
            <a:t>Cim</a:t>
          </a:r>
        </a:p>
      </dsp:txBody>
      <dsp:txXfrm>
        <a:off x="2337606" y="2774775"/>
        <a:ext cx="2881699" cy="609405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F4CB58-50C4-41E1-9C81-F896DA68AFFA}">
      <dsp:nvSpPr>
        <dsp:cNvPr id="0" name=""/>
        <dsp:cNvSpPr/>
      </dsp:nvSpPr>
      <dsp:spPr>
        <a:xfrm flipH="1" flipV="1">
          <a:off x="372003" y="167500"/>
          <a:ext cx="74462" cy="13649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A76452-84C0-488F-A944-10B2A2C79241}">
      <dsp:nvSpPr>
        <dsp:cNvPr id="0" name=""/>
        <dsp:cNvSpPr/>
      </dsp:nvSpPr>
      <dsp:spPr>
        <a:xfrm>
          <a:off x="344737" y="162763"/>
          <a:ext cx="149131" cy="149036"/>
        </a:xfrm>
        <a:prstGeom prst="donut">
          <a:avLst>
            <a:gd name="adj" fmla="val 746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A2D50A-D433-4DCB-BCB2-F9D49270064B}">
      <dsp:nvSpPr>
        <dsp:cNvPr id="0" name=""/>
        <dsp:cNvSpPr/>
      </dsp:nvSpPr>
      <dsp:spPr>
        <a:xfrm>
          <a:off x="284554" y="73430"/>
          <a:ext cx="533578" cy="527702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256A7C1-EE79-4371-84F3-5CAA747840BE}">
      <dsp:nvSpPr>
        <dsp:cNvPr id="0" name=""/>
        <dsp:cNvSpPr/>
      </dsp:nvSpPr>
      <dsp:spPr>
        <a:xfrm>
          <a:off x="740430" y="604357"/>
          <a:ext cx="45719" cy="4571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DD2885-5DD6-4CE8-9479-8EFA4FBD54EE}">
      <dsp:nvSpPr>
        <dsp:cNvPr id="0" name=""/>
        <dsp:cNvSpPr/>
      </dsp:nvSpPr>
      <dsp:spPr>
        <a:xfrm>
          <a:off x="742810" y="606361"/>
          <a:ext cx="35637" cy="33545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CACEA3A-6D08-4DE4-B6D7-A6103B76D9A6}">
      <dsp:nvSpPr>
        <dsp:cNvPr id="0" name=""/>
        <dsp:cNvSpPr/>
      </dsp:nvSpPr>
      <dsp:spPr>
        <a:xfrm flipV="1">
          <a:off x="738208" y="600388"/>
          <a:ext cx="45721" cy="4571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19BC68-0B46-4707-BA84-DFDB35114523}">
      <dsp:nvSpPr>
        <dsp:cNvPr id="0" name=""/>
        <dsp:cNvSpPr/>
      </dsp:nvSpPr>
      <dsp:spPr>
        <a:xfrm>
          <a:off x="752789" y="612325"/>
          <a:ext cx="25662" cy="22324"/>
        </a:xfrm>
        <a:prstGeom prst="donut">
          <a:avLst>
            <a:gd name="adj" fmla="val 746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D83E99D-6F28-479D-9EF8-57DCA4D34FD3}">
      <dsp:nvSpPr>
        <dsp:cNvPr id="0" name=""/>
        <dsp:cNvSpPr/>
      </dsp:nvSpPr>
      <dsp:spPr>
        <a:xfrm flipH="1" flipV="1">
          <a:off x="742269" y="604094"/>
          <a:ext cx="45719" cy="45721"/>
        </a:xfrm>
        <a:prstGeom prst="donut">
          <a:avLst>
            <a:gd name="adj" fmla="val 746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415D49-8958-4679-84D4-7E7B9C8CF8D5}">
      <dsp:nvSpPr>
        <dsp:cNvPr id="0" name=""/>
        <dsp:cNvSpPr/>
      </dsp:nvSpPr>
      <dsp:spPr>
        <a:xfrm>
          <a:off x="1032577" y="67054"/>
          <a:ext cx="537856" cy="550948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6000" r="-16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509672C-BB77-4954-8724-35AC2E8F7D52}">
      <dsp:nvSpPr>
        <dsp:cNvPr id="0" name=""/>
        <dsp:cNvSpPr/>
      </dsp:nvSpPr>
      <dsp:spPr>
        <a:xfrm>
          <a:off x="18052" y="111833"/>
          <a:ext cx="745239" cy="2419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9050" rIns="19050" bIns="1905" numCol="1" spcCol="1270" anchor="b" anchorCtr="0">
          <a:noAutofit/>
        </a:bodyPr>
        <a:lstStyle/>
        <a:p>
          <a:pPr marL="0" lvl="0" indent="0" algn="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.</a:t>
          </a:r>
        </a:p>
      </dsp:txBody>
      <dsp:txXfrm>
        <a:off x="18052" y="111833"/>
        <a:ext cx="745239" cy="241998"/>
      </dsp:txXfrm>
    </dsp:sp>
    <dsp:sp modelId="{63E91271-DAE6-4B72-957F-7A6A7AFC5985}">
      <dsp:nvSpPr>
        <dsp:cNvPr id="0" name=""/>
        <dsp:cNvSpPr/>
      </dsp:nvSpPr>
      <dsp:spPr>
        <a:xfrm>
          <a:off x="1370306" y="480455"/>
          <a:ext cx="745239" cy="2317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 dirty="0"/>
        </a:p>
      </dsp:txBody>
      <dsp:txXfrm>
        <a:off x="1370306" y="480455"/>
        <a:ext cx="745239" cy="231795"/>
      </dsp:txXfrm>
    </dsp:sp>
    <dsp:sp modelId="{50CE6738-0575-4103-B2AB-354CBAE93E6F}">
      <dsp:nvSpPr>
        <dsp:cNvPr id="0" name=""/>
        <dsp:cNvSpPr/>
      </dsp:nvSpPr>
      <dsp:spPr>
        <a:xfrm>
          <a:off x="193666" y="83121"/>
          <a:ext cx="628393" cy="2484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500" kern="1200" dirty="0"/>
        </a:p>
      </dsp:txBody>
      <dsp:txXfrm>
        <a:off x="193666" y="83121"/>
        <a:ext cx="628393" cy="248465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8B9A93-1A44-4B17-9234-648FDB57B531}">
      <dsp:nvSpPr>
        <dsp:cNvPr id="0" name=""/>
        <dsp:cNvSpPr/>
      </dsp:nvSpPr>
      <dsp:spPr>
        <a:xfrm rot="10800000">
          <a:off x="3489496" y="1841"/>
          <a:ext cx="1611018" cy="500025"/>
        </a:xfrm>
        <a:prstGeom prst="homePlat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20497" tIns="19050" rIns="35560" bIns="190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500" kern="1200" dirty="0" err="1"/>
            <a:t>Mennyiseg</a:t>
          </a:r>
          <a:r>
            <a:rPr lang="en-GB" sz="500" kern="1200" dirty="0"/>
            <a:t> ( kg)</a:t>
          </a:r>
        </a:p>
      </dsp:txBody>
      <dsp:txXfrm rot="10800000">
        <a:off x="3614502" y="1841"/>
        <a:ext cx="1486012" cy="500025"/>
      </dsp:txXfrm>
    </dsp:sp>
    <dsp:sp modelId="{00339787-A64B-4A5B-9ECB-5B00E51A5A09}">
      <dsp:nvSpPr>
        <dsp:cNvPr id="0" name=""/>
        <dsp:cNvSpPr/>
      </dsp:nvSpPr>
      <dsp:spPr>
        <a:xfrm>
          <a:off x="3006723" y="615527"/>
          <a:ext cx="500025" cy="500025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1FC80AC1-8557-4E34-98E4-2BDC25D77B34}">
      <dsp:nvSpPr>
        <dsp:cNvPr id="0" name=""/>
        <dsp:cNvSpPr/>
      </dsp:nvSpPr>
      <dsp:spPr>
        <a:xfrm rot="10800000">
          <a:off x="3489496" y="651128"/>
          <a:ext cx="1611018" cy="500025"/>
        </a:xfrm>
        <a:prstGeom prst="homePlat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20497" tIns="19050" rIns="35560" bIns="190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500" kern="1200" dirty="0"/>
            <a:t>- 0 +</a:t>
          </a:r>
        </a:p>
      </dsp:txBody>
      <dsp:txXfrm rot="10800000">
        <a:off x="3614502" y="651128"/>
        <a:ext cx="1486012" cy="500025"/>
      </dsp:txXfrm>
    </dsp:sp>
    <dsp:sp modelId="{4F511860-8B08-4071-8E31-7C43E3B3F9CF}">
      <dsp:nvSpPr>
        <dsp:cNvPr id="0" name=""/>
        <dsp:cNvSpPr/>
      </dsp:nvSpPr>
      <dsp:spPr>
        <a:xfrm>
          <a:off x="2996352" y="652938"/>
          <a:ext cx="500025" cy="500025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9000" r="-9000"/>
          </a:stretch>
        </a:blip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D7305749-16FA-4F6D-B22D-18CD44D9B612}">
      <dsp:nvSpPr>
        <dsp:cNvPr id="0" name=""/>
        <dsp:cNvSpPr/>
      </dsp:nvSpPr>
      <dsp:spPr>
        <a:xfrm rot="10800000" flipH="1">
          <a:off x="1353280" y="0"/>
          <a:ext cx="1599923" cy="500025"/>
        </a:xfrm>
        <a:prstGeom prst="homePlat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20497" tIns="19050" rIns="35560" bIns="190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500" kern="1200" dirty="0" err="1"/>
            <a:t>Ar</a:t>
          </a:r>
          <a:endParaRPr lang="en-GB" sz="500" kern="1200" dirty="0"/>
        </a:p>
      </dsp:txBody>
      <dsp:txXfrm rot="10800000">
        <a:off x="1353280" y="0"/>
        <a:ext cx="1474917" cy="500025"/>
      </dsp:txXfrm>
    </dsp:sp>
    <dsp:sp modelId="{A77EA315-E870-461F-907C-40D515595685}">
      <dsp:nvSpPr>
        <dsp:cNvPr id="0" name=""/>
        <dsp:cNvSpPr/>
      </dsp:nvSpPr>
      <dsp:spPr>
        <a:xfrm>
          <a:off x="2999126" y="1302225"/>
          <a:ext cx="500025" cy="500025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961C530B-2937-4F38-958A-98E44F968970}">
      <dsp:nvSpPr>
        <dsp:cNvPr id="0" name=""/>
        <dsp:cNvSpPr/>
      </dsp:nvSpPr>
      <dsp:spPr>
        <a:xfrm rot="10800000" flipH="1">
          <a:off x="1364638" y="593058"/>
          <a:ext cx="1614740" cy="500025"/>
        </a:xfrm>
        <a:prstGeom prst="homePlat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20497" tIns="19050" rIns="35560" bIns="190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500" kern="1200" dirty="0"/>
            <a:t>- 0 +</a:t>
          </a:r>
        </a:p>
      </dsp:txBody>
      <dsp:txXfrm rot="10800000">
        <a:off x="1364638" y="593058"/>
        <a:ext cx="1489734" cy="500025"/>
      </dsp:txXfrm>
    </dsp:sp>
    <dsp:sp modelId="{00468B3D-57B3-415F-B3FA-C84CA5E4A633}">
      <dsp:nvSpPr>
        <dsp:cNvPr id="0" name=""/>
        <dsp:cNvSpPr/>
      </dsp:nvSpPr>
      <dsp:spPr>
        <a:xfrm>
          <a:off x="2995422" y="1951512"/>
          <a:ext cx="500025" cy="500025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26A6C306-F949-4E68-8305-012F2FDC9FB5}">
      <dsp:nvSpPr>
        <dsp:cNvPr id="0" name=""/>
        <dsp:cNvSpPr/>
      </dsp:nvSpPr>
      <dsp:spPr>
        <a:xfrm rot="10800000" flipH="1">
          <a:off x="1353490" y="1264050"/>
          <a:ext cx="1614529" cy="500025"/>
        </a:xfrm>
        <a:prstGeom prst="homePlat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20497" tIns="19050" rIns="35560" bIns="190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500" kern="1200" dirty="0"/>
            <a:t>- 0 +</a:t>
          </a:r>
        </a:p>
      </dsp:txBody>
      <dsp:txXfrm rot="10800000">
        <a:off x="1353490" y="1264050"/>
        <a:ext cx="1489523" cy="500025"/>
      </dsp:txXfrm>
    </dsp:sp>
    <dsp:sp modelId="{1BC8E878-BFDB-4CE9-88DE-B4FC0A7B9347}">
      <dsp:nvSpPr>
        <dsp:cNvPr id="0" name=""/>
        <dsp:cNvSpPr/>
      </dsp:nvSpPr>
      <dsp:spPr>
        <a:xfrm>
          <a:off x="2995475" y="2600798"/>
          <a:ext cx="500025" cy="500025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A61DECE8-692A-4E85-AED3-732F5FE4B547}">
      <dsp:nvSpPr>
        <dsp:cNvPr id="0" name=""/>
        <dsp:cNvSpPr/>
      </dsp:nvSpPr>
      <dsp:spPr>
        <a:xfrm rot="10800000" flipH="1">
          <a:off x="1350875" y="1945899"/>
          <a:ext cx="1618110" cy="500025"/>
        </a:xfrm>
        <a:prstGeom prst="homePlat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20497" tIns="19050" rIns="35560" bIns="190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500" kern="1200" dirty="0"/>
            <a:t>- 0 +</a:t>
          </a:r>
        </a:p>
      </dsp:txBody>
      <dsp:txXfrm rot="10800000">
        <a:off x="1350875" y="1945899"/>
        <a:ext cx="1493104" cy="500025"/>
      </dsp:txXfrm>
    </dsp:sp>
    <dsp:sp modelId="{A3B6EB1B-F92B-4200-B49D-BBE80F40A2C6}">
      <dsp:nvSpPr>
        <dsp:cNvPr id="0" name=""/>
        <dsp:cNvSpPr/>
      </dsp:nvSpPr>
      <dsp:spPr>
        <a:xfrm>
          <a:off x="2994579" y="3250085"/>
          <a:ext cx="500025" cy="500025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33E554A8-4F2D-4F14-B371-D2E3E2B9D8A6}">
      <dsp:nvSpPr>
        <dsp:cNvPr id="0" name=""/>
        <dsp:cNvSpPr/>
      </dsp:nvSpPr>
      <dsp:spPr>
        <a:xfrm rot="10800000" flipH="1">
          <a:off x="1345626" y="2618887"/>
          <a:ext cx="1604698" cy="500025"/>
        </a:xfrm>
        <a:prstGeom prst="homePlat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20497" tIns="19050" rIns="35560" bIns="190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500" kern="1200" dirty="0"/>
            <a:t>- 0 +</a:t>
          </a:r>
        </a:p>
      </dsp:txBody>
      <dsp:txXfrm rot="10800000">
        <a:off x="1345626" y="2618887"/>
        <a:ext cx="1479692" cy="500025"/>
      </dsp:txXfrm>
    </dsp:sp>
    <dsp:sp modelId="{84080F92-9871-4225-A29F-88711A569355}">
      <dsp:nvSpPr>
        <dsp:cNvPr id="0" name=""/>
        <dsp:cNvSpPr/>
      </dsp:nvSpPr>
      <dsp:spPr>
        <a:xfrm>
          <a:off x="2997932" y="3899372"/>
          <a:ext cx="500025" cy="500025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F40BEB4E-246B-4853-8A82-BA95B9691910}">
      <dsp:nvSpPr>
        <dsp:cNvPr id="0" name=""/>
        <dsp:cNvSpPr/>
      </dsp:nvSpPr>
      <dsp:spPr>
        <a:xfrm rot="10800000" flipH="1">
          <a:off x="1334637" y="3250088"/>
          <a:ext cx="1624781" cy="500025"/>
        </a:xfrm>
        <a:prstGeom prst="homePlat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20497" tIns="19050" rIns="35560" bIns="190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500" kern="1200" dirty="0"/>
            <a:t>- 0 +</a:t>
          </a:r>
        </a:p>
      </dsp:txBody>
      <dsp:txXfrm rot="10800000">
        <a:off x="1334637" y="3250088"/>
        <a:ext cx="1499775" cy="500025"/>
      </dsp:txXfrm>
    </dsp:sp>
    <dsp:sp modelId="{0B9DBFCB-55C5-4D8B-B7AC-905C5C7843D4}">
      <dsp:nvSpPr>
        <dsp:cNvPr id="0" name=""/>
        <dsp:cNvSpPr/>
      </dsp:nvSpPr>
      <dsp:spPr>
        <a:xfrm>
          <a:off x="3008468" y="3931597"/>
          <a:ext cx="500025" cy="500025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FC24EC9D-D30A-473E-BD65-BFBCD8E0582F}">
      <dsp:nvSpPr>
        <dsp:cNvPr id="0" name=""/>
        <dsp:cNvSpPr/>
      </dsp:nvSpPr>
      <dsp:spPr>
        <a:xfrm rot="10800000" flipH="1">
          <a:off x="1343098" y="3930901"/>
          <a:ext cx="1604698" cy="500025"/>
        </a:xfrm>
        <a:prstGeom prst="homePlat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20497" tIns="19050" rIns="35560" bIns="190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500" kern="1200" dirty="0"/>
            <a:t>- 0 +</a:t>
          </a:r>
        </a:p>
      </dsp:txBody>
      <dsp:txXfrm rot="10800000">
        <a:off x="1343098" y="3930901"/>
        <a:ext cx="1479692" cy="500025"/>
      </dsp:txXfrm>
    </dsp:sp>
    <dsp:sp modelId="{0FDD14BA-67BF-4C55-B1E7-FC5A0B4B1524}">
      <dsp:nvSpPr>
        <dsp:cNvPr id="0" name=""/>
        <dsp:cNvSpPr/>
      </dsp:nvSpPr>
      <dsp:spPr>
        <a:xfrm>
          <a:off x="2997932" y="3911970"/>
          <a:ext cx="500025" cy="500025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8000" r="-8000"/>
          </a:stretch>
        </a:blip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30B204F4-7185-4CE2-BBC4-A6240E465985}">
      <dsp:nvSpPr>
        <dsp:cNvPr id="0" name=""/>
        <dsp:cNvSpPr/>
      </dsp:nvSpPr>
      <dsp:spPr>
        <a:xfrm rot="10800000">
          <a:off x="3532399" y="3250085"/>
          <a:ext cx="1611018" cy="500025"/>
        </a:xfrm>
        <a:prstGeom prst="homePlat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20497" tIns="19050" rIns="35560" bIns="190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500" kern="1200" dirty="0"/>
            <a:t>- 0 +</a:t>
          </a:r>
        </a:p>
      </dsp:txBody>
      <dsp:txXfrm rot="10800000">
        <a:off x="3657405" y="3250085"/>
        <a:ext cx="1486012" cy="500025"/>
      </dsp:txXfrm>
    </dsp:sp>
    <dsp:sp modelId="{A270D875-858D-447D-95CB-08111B3A2F98}">
      <dsp:nvSpPr>
        <dsp:cNvPr id="0" name=""/>
        <dsp:cNvSpPr/>
      </dsp:nvSpPr>
      <dsp:spPr>
        <a:xfrm>
          <a:off x="2996352" y="3250085"/>
          <a:ext cx="500025" cy="500025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616737AF-ACF1-49B6-ABEC-36D85244D600}">
      <dsp:nvSpPr>
        <dsp:cNvPr id="0" name=""/>
        <dsp:cNvSpPr/>
      </dsp:nvSpPr>
      <dsp:spPr>
        <a:xfrm rot="10800000">
          <a:off x="3552429" y="3906082"/>
          <a:ext cx="1591427" cy="500025"/>
        </a:xfrm>
        <a:prstGeom prst="homePlat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20497" tIns="19050" rIns="35560" bIns="190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500" kern="1200" dirty="0"/>
            <a:t>- 0+</a:t>
          </a:r>
        </a:p>
      </dsp:txBody>
      <dsp:txXfrm rot="10800000">
        <a:off x="3677435" y="3906082"/>
        <a:ext cx="1466421" cy="500025"/>
      </dsp:txXfrm>
    </dsp:sp>
    <dsp:sp modelId="{BA5EEBE5-F7AB-4AE6-94FD-9F4A1DFDDD7D}">
      <dsp:nvSpPr>
        <dsp:cNvPr id="0" name=""/>
        <dsp:cNvSpPr/>
      </dsp:nvSpPr>
      <dsp:spPr>
        <a:xfrm>
          <a:off x="2980509" y="3250084"/>
          <a:ext cx="500025" cy="500025"/>
        </a:xfrm>
        <a:prstGeom prst="ellipse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8000" r="-8000"/>
          </a:stretch>
        </a:blip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BDED9F30-AD15-4C01-B954-6B59417446B3}">
      <dsp:nvSpPr>
        <dsp:cNvPr id="0" name=""/>
        <dsp:cNvSpPr/>
      </dsp:nvSpPr>
      <dsp:spPr>
        <a:xfrm rot="10800000">
          <a:off x="3489496" y="2603945"/>
          <a:ext cx="1611018" cy="500025"/>
        </a:xfrm>
        <a:prstGeom prst="homePlat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20497" tIns="19050" rIns="35560" bIns="190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500" kern="1200" dirty="0"/>
            <a:t>- 0 +</a:t>
          </a:r>
        </a:p>
      </dsp:txBody>
      <dsp:txXfrm rot="10800000">
        <a:off x="3614502" y="2603945"/>
        <a:ext cx="1486012" cy="500025"/>
      </dsp:txXfrm>
    </dsp:sp>
    <dsp:sp modelId="{EBE98AB2-957F-4FB9-AE43-963B380D9848}">
      <dsp:nvSpPr>
        <dsp:cNvPr id="0" name=""/>
        <dsp:cNvSpPr/>
      </dsp:nvSpPr>
      <dsp:spPr>
        <a:xfrm>
          <a:off x="3016804" y="1339240"/>
          <a:ext cx="500025" cy="500025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22E7D6D5-EAC3-4C26-8557-84CE4597E99B}">
      <dsp:nvSpPr>
        <dsp:cNvPr id="0" name=""/>
        <dsp:cNvSpPr/>
      </dsp:nvSpPr>
      <dsp:spPr>
        <a:xfrm rot="10800000">
          <a:off x="3489496" y="1931419"/>
          <a:ext cx="1611018" cy="500025"/>
        </a:xfrm>
        <a:prstGeom prst="homePlat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20497" tIns="19050" rIns="35560" bIns="190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500" kern="1200" dirty="0"/>
            <a:t>- 0 +</a:t>
          </a:r>
        </a:p>
      </dsp:txBody>
      <dsp:txXfrm rot="10800000">
        <a:off x="3614502" y="1931419"/>
        <a:ext cx="1486012" cy="500025"/>
      </dsp:txXfrm>
    </dsp:sp>
    <dsp:sp modelId="{1AB22519-7F0F-47D7-A7EE-43EE8E893F0D}">
      <dsp:nvSpPr>
        <dsp:cNvPr id="0" name=""/>
        <dsp:cNvSpPr/>
      </dsp:nvSpPr>
      <dsp:spPr>
        <a:xfrm>
          <a:off x="2997123" y="1947220"/>
          <a:ext cx="500025" cy="500025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" r="-1000"/>
          </a:stretch>
        </a:blip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E43C461B-5E79-4110-BB82-7BF5243D5A8A}">
      <dsp:nvSpPr>
        <dsp:cNvPr id="0" name=""/>
        <dsp:cNvSpPr/>
      </dsp:nvSpPr>
      <dsp:spPr>
        <a:xfrm rot="10800000">
          <a:off x="3479806" y="1318212"/>
          <a:ext cx="1611018" cy="500025"/>
        </a:xfrm>
        <a:prstGeom prst="homePlat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20497" tIns="19050" rIns="35560" bIns="190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500" kern="1200" dirty="0"/>
            <a:t>- 0 +</a:t>
          </a:r>
        </a:p>
      </dsp:txBody>
      <dsp:txXfrm rot="10800000">
        <a:off x="3604812" y="1318212"/>
        <a:ext cx="1486012" cy="500025"/>
      </dsp:txXfrm>
    </dsp:sp>
    <dsp:sp modelId="{2230C6F0-B342-4AC8-8F6D-F1D52CB14CBA}">
      <dsp:nvSpPr>
        <dsp:cNvPr id="0" name=""/>
        <dsp:cNvSpPr/>
      </dsp:nvSpPr>
      <dsp:spPr>
        <a:xfrm rot="498764">
          <a:off x="2987867" y="2617028"/>
          <a:ext cx="500025" cy="500025"/>
        </a:xfrm>
        <a:prstGeom prst="ellipse">
          <a:avLst/>
        </a:prstGeom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000" r="-5000"/>
          </a:stretch>
        </a:blip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8/layout/BubblePictureList">
  <dgm:title val=""/>
  <dgm:desc val=""/>
  <dgm:catLst>
    <dgm:cat type="picture" pri="22000"/>
    <dgm:cat type="pictureconvert" pri="22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8"/>
      <dgm:chPref val="8"/>
      <dgm:dir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7423"/>
        </dgm:alg>
        <dgm:choose name="Name3">
          <dgm:if name="Name4" func="var" arg="dir" op="equ" val="norm">
            <dgm:constrLst>
              <dgm:constr type="primFontSz" for="des" ptType="node" op="equ" val="65"/>
              <dgm:constr type="l" for="ch" forName="parent_text_1" refType="w" fact="0"/>
              <dgm:constr type="t" for="ch" forName="parent_text_1" refType="h" fact="0"/>
              <dgm:constr type="w" for="ch" forName="parent_text_1" refType="w" fact="0.6457"/>
              <dgm:constr type="h" for="ch" forName="parent_text_1" refType="h" fact="0.225"/>
              <dgm:constr type="l" for="ch" forName="image_accent_1" refType="w" fact="0.4305"/>
              <dgm:constr type="t" for="ch" forName="image_accent_1" refType="h" fact="0.2417"/>
              <dgm:constr type="w" for="ch" forName="image_accent_1" refType="w" fact="0.4352"/>
              <dgm:constr type="h" for="ch" forName="image_accent_1" refType="h" fact="0.7583"/>
              <dgm:constr type="l" for="ch" forName="accent_1" refType="w" fact="0.8709"/>
              <dgm:constr type="t" for="ch" forName="accent_1" refType="h" fact="0.1491"/>
              <dgm:constr type="w" for="ch" forName="accent_1" refType="w" fact="0.1291"/>
              <dgm:constr type="h" for="ch" forName="accent_1" refType="h" fact="0.225"/>
              <dgm:constr type="l" for="ch" forName="image_1" refType="w" fact="0.4457"/>
              <dgm:constr type="t" for="ch" forName="image_1" refType="h" fact="0.2709"/>
              <dgm:constr type="w" for="ch" forName="image_1" refType="w" fact="0.4018"/>
              <dgm:constr type="h" for="ch" forName="image_1" refType="h" fact="0.7"/>
            </dgm:constrLst>
          </dgm:if>
          <dgm:else name="Name5">
            <dgm:constrLst>
              <dgm:constr type="primFontSz" for="des" ptType="node" op="equ" val="65"/>
              <dgm:constr type="l" for="ch" forName="parent_text_1" refType="w" fact="0.3543"/>
              <dgm:constr type="t" for="ch" forName="parent_text_1" refType="h" fact="0"/>
              <dgm:constr type="w" for="ch" forName="parent_text_1" refType="w" fact="0.6457"/>
              <dgm:constr type="h" for="ch" forName="parent_text_1" refType="h" fact="0.225"/>
              <dgm:constr type="l" for="ch" forName="image_accent_1" refType="w" fact="0.1344"/>
              <dgm:constr type="t" for="ch" forName="image_accent_1" refType="h" fact="0.2417"/>
              <dgm:constr type="w" for="ch" forName="image_accent_1" refType="w" fact="0.4352"/>
              <dgm:constr type="h" for="ch" forName="image_accent_1" refType="h" fact="0.7583"/>
              <dgm:constr type="l" for="ch" forName="accent_1" refType="w" fact="0"/>
              <dgm:constr type="t" for="ch" forName="accent_1" refType="h" fact="0.1491"/>
              <dgm:constr type="w" for="ch" forName="accent_1" refType="w" fact="0.1291"/>
              <dgm:constr type="h" for="ch" forName="accent_1" refType="h" fact="0.225"/>
              <dgm:constr type="l" for="ch" forName="image_1" refType="w" fact="0.1525"/>
              <dgm:constr type="t" for="ch" forName="image_1" refType="h" fact="0.2709"/>
              <dgm:constr type="w" for="ch" forName="image_1" refType="w" fact="0.4018"/>
              <dgm:constr type="h" for="ch" forName="image_1" refType="h" fact="0.7"/>
            </dgm:constrLst>
          </dgm:else>
        </dgm:choose>
      </dgm:if>
      <dgm:if name="Name6" axis="ch" ptType="node" func="cnt" op="equ" val="2">
        <dgm:alg type="composite">
          <dgm:param type="ar" val="3.193"/>
        </dgm:alg>
        <dgm:choose name="Name7">
          <dgm:if name="Name8" func="var" arg="dir" op="equ" val="norm">
            <dgm:constrLst>
              <dgm:constr type="primFontSz" for="des" ptType="node" op="equ" val="65"/>
              <dgm:constr type="l" for="ch" forName="image_accent_1" refType="w" fact="0.2342"/>
              <dgm:constr type="t" for="ch" forName="image_accent_1" refType="h" fact="0.2354"/>
              <dgm:constr type="w" for="ch" forName="image_accent_1" refType="w" fact="0.2394"/>
              <dgm:constr type="h" for="ch" forName="image_accent_1" refType="h" fact="0.7646"/>
              <dgm:constr type="l" for="ch" forName="image_1" refType="w" fact="0.2434"/>
              <dgm:constr type="t" for="ch" forName="image_1" refType="h" fact="0.2648"/>
              <dgm:constr type="w" for="ch" forName="image_1" refType="w" fact="0.2211"/>
              <dgm:constr type="h" for="ch" forName="image_1" refType="h" fact="0.7058"/>
              <dgm:constr type="l" for="ch" forName="parent_text_1" refType="w" fact="0"/>
              <dgm:constr type="t" for="ch" forName="parent_text_1" refType="h" fact="0"/>
              <dgm:constr type="w" for="ch" forName="parent_text_1" refType="w" fact="0.3553"/>
              <dgm:constr type="h" for="ch" forName="parent_text_1" refType="h" fact="0.215"/>
              <dgm:constr type="l" for="ch" forName="image_accent_2" refType="w" fact="0.5"/>
              <dgm:constr type="t" for="ch" forName="image_accent_2" refType="h" fact="0.3883"/>
              <dgm:constr type="w" for="ch" forName="image_accent_2" refType="w" fact="0.1253"/>
              <dgm:constr type="h" for="ch" forName="image_accent_2" refType="h" fact="0.4"/>
              <dgm:constr type="l" for="ch" forName="image_2" refType="w" fact="0.5074"/>
              <dgm:constr type="t" for="ch" forName="image_2" refType="h" fact="0.4118"/>
              <dgm:constr type="w" for="ch" forName="image_2" refType="w" fact="0.1105"/>
              <dgm:constr type="h" for="ch" forName="image_2" refType="h" fact="0.3529"/>
              <dgm:constr type="l" for="ch" forName="parent_text_2" refType="w" fact="0.6447"/>
              <dgm:constr type="t" for="ch" forName="parent_text_2" refType="h" fact="0.4118"/>
              <dgm:constr type="w" for="ch" forName="parent_text_2" refType="w" fact="0.3553"/>
              <dgm:constr type="h" for="ch" forName="parent_text_2" refType="h" fact="0.3529"/>
              <dgm:constr type="l" for="ch" forName="accent_1" refType="w" fact="0.6316"/>
              <dgm:constr type="t" for="ch" forName="accent_1" refType="h" fact="0.7899"/>
              <dgm:constr type="w" for="ch" forName="accent_1" refType="w" fact="0.0395"/>
              <dgm:constr type="h" for="ch" forName="accent_1" refType="h" fact="0.126"/>
            </dgm:constrLst>
          </dgm:if>
          <dgm:else name="Name9">
            <dgm:constrLst>
              <dgm:constr type="primFontSz" for="des" ptType="node" op="equ" val="65"/>
              <dgm:constr type="l" for="ch" forName="image_accent_2" refType="w" fact="0.3747"/>
              <dgm:constr type="t" for="ch" forName="image_accent_2" refType="h" fact="0.3883"/>
              <dgm:constr type="w" for="ch" forName="image_accent_2" refType="w" fact="0.1253"/>
              <dgm:constr type="h" for="ch" forName="image_accent_2" refType="h" fact="0.4"/>
              <dgm:constr type="l" for="ch" forName="image_2" refType="w" fact="0.3821"/>
              <dgm:constr type="t" for="ch" forName="image_2" refType="h" fact="0.4118"/>
              <dgm:constr type="w" for="ch" forName="image_2" refType="w" fact="0.1105"/>
              <dgm:constr type="h" for="ch" forName="image_2" refType="h" fact="0.3529"/>
              <dgm:constr type="l" for="ch" forName="parent_text_1" refType="w" fact="0.6447"/>
              <dgm:constr type="t" for="ch" forName="parent_text_1" refType="h" fact="0"/>
              <dgm:constr type="w" for="ch" forName="parent_text_1" refType="w" fact="0.3553"/>
              <dgm:constr type="h" for="ch" forName="parent_text_1" refType="h" fact="0.215"/>
              <dgm:constr type="l" for="ch" forName="parent_text_2" refType="w" fact="0"/>
              <dgm:constr type="t" for="ch" forName="parent_text_2" refType="h" fact="0.4118"/>
              <dgm:constr type="w" for="ch" forName="parent_text_2" refType="w" fact="0.3553"/>
              <dgm:constr type="h" for="ch" forName="parent_text_2" refType="h" fact="0.3529"/>
              <dgm:constr type="l" for="ch" forName="image_accent_1" refType="w" fact="0.5263"/>
              <dgm:constr type="t" for="ch" forName="image_accent_1" refType="h" fact="0.2354"/>
              <dgm:constr type="w" for="ch" forName="image_accent_1" refType="w" fact="0.2394"/>
              <dgm:constr type="h" for="ch" forName="image_accent_1" refType="h" fact="0.7646"/>
              <dgm:constr type="l" for="ch" forName="image_1" refType="w" fact="0.5355"/>
              <dgm:constr type="t" for="ch" forName="image_1" refType="h" fact="0.2648"/>
              <dgm:constr type="w" for="ch" forName="image_1" refType="w" fact="0.2211"/>
              <dgm:constr type="h" for="ch" forName="image_1" refType="h" fact="0.7058"/>
              <dgm:constr type="l" for="ch" forName="accent_1" refType="w" fact="0.3289"/>
              <dgm:constr type="t" for="ch" forName="accent_1" refType="h" fact="0.7899"/>
              <dgm:constr type="w" for="ch" forName="accent_1" refType="w" fact="0.0395"/>
              <dgm:constr type="h" for="ch" forName="accent_1" refType="h" fact="0.126"/>
            </dgm:constrLst>
          </dgm:else>
        </dgm:choose>
      </dgm:if>
      <dgm:if name="Name10" axis="ch" ptType="node" func="cnt" op="equ" val="3">
        <dgm:alg type="composite">
          <dgm:param type="ar" val="2.4052"/>
        </dgm:alg>
        <dgm:choose name="Name11">
          <dgm:if name="Name12" func="var" arg="dir" op="equ" val="norm">
            <dgm:constrLst>
              <dgm:constr type="primFontSz" for="des" ptType="node" op="equ" val="65"/>
              <dgm:constr type="l" for="ch" forName="accent_3" refType="w" fact="0.6316"/>
              <dgm:constr type="t" for="ch" forName="accent_3" refType="h" fact="0.8355"/>
              <dgm:constr type="w" for="ch" forName="accent_3" refType="w" fact="0.0395"/>
              <dgm:constr type="h" for="ch" forName="accent_3" refType="h" fact="0.0949"/>
              <dgm:constr type="l" for="ch" forName="image_accent_2" refType="w" fact="0.4936"/>
              <dgm:constr type="t" for="ch" forName="image_accent_2" refType="h" fact="0.5329"/>
              <dgm:constr type="w" for="ch" forName="image_accent_2" refType="w" fact="0.1253"/>
              <dgm:constr type="h" for="ch" forName="image_accent_2" refType="h" fact="0.3013"/>
              <dgm:constr type="l" for="ch" forName="image_2" refType="w" fact="0.501"/>
              <dgm:constr type="t" for="ch" forName="image_2" refType="h" fact="0.5507"/>
              <dgm:constr type="w" for="ch" forName="image_2" refType="w" fact="0.1105"/>
              <dgm:constr type="h" for="ch" forName="image_2" refType="h" fact="0.2658"/>
              <dgm:constr type="l" for="ch" forName="image_accent_3" refType="w" fact="0.4446"/>
              <dgm:constr type="t" for="ch" forName="image_accent_3" refType="h" fact="0.1076"/>
              <dgm:constr type="w" for="ch" forName="image_accent_3" refType="w" fact="0.1606"/>
              <dgm:constr type="h" for="ch" forName="image_accent_3" refType="h" fact="0.3864"/>
              <dgm:constr type="l" for="ch" forName="image_3" refType="w" fact="0.4531"/>
              <dgm:constr type="t" for="ch" forName="image_3" refType="h" fact="0.128"/>
              <dgm:constr type="w" for="ch" forName="image_3" refType="w" fact="0.1437"/>
              <dgm:constr type="h" for="ch" forName="image_3" refType="h" fact="0.3456"/>
              <dgm:constr type="l" for="ch" forName="image_accent_1" refType="w" fact="0.2368"/>
              <dgm:constr type="t" for="ch" forName="image_accent_1" refType="h" fact="0.4241"/>
              <dgm:constr type="w" for="ch" forName="image_accent_1" refType="w" fact="0.2394"/>
              <dgm:constr type="h" for="ch" forName="image_accent_1" refType="h" fact="0.5759"/>
              <dgm:constr type="l" for="ch" forName="image_1" refType="w" fact="0.246"/>
              <dgm:constr type="t" for="ch" forName="image_1" refType="h" fact="0.4462"/>
              <dgm:constr type="w" for="ch" forName="image_1" refType="w" fact="0.2211"/>
              <dgm:constr type="h" for="ch" forName="image_1" refType="h" fact="0.5317"/>
              <dgm:constr type="l" for="ch" forName="parent_text_1" refType="w" fact="0"/>
              <dgm:constr type="t" for="ch" forName="parent_text_1" refType="h" fact="0.128"/>
              <dgm:constr type="w" for="ch" forName="parent_text_1" refType="w" fact="0.3553"/>
              <dgm:constr type="h" for="ch" forName="parent_text_1" refType="h" fact="0.2775"/>
              <dgm:constr type="l" for="ch" forName="accent_1" refType="w" fact="0.3895"/>
              <dgm:constr type="t" for="ch" forName="accent_1" refType="h" fact="0"/>
              <dgm:constr type="w" for="ch" forName="accent_1" refType="w" fact="0.0711"/>
              <dgm:constr type="h" for="ch" forName="accent_1" refType="h" fact="0.1709"/>
              <dgm:constr type="l" for="ch" forName="parent_text_2" refType="w" fact="0.6447"/>
              <dgm:constr type="t" for="ch" forName="parent_text_2" refType="h" fact="0.5507"/>
              <dgm:constr type="w" for="ch" forName="parent_text_2" refType="w" fact="0.3553"/>
              <dgm:constr type="h" for="ch" forName="parent_text_2" refType="h" fact="0.2658"/>
              <dgm:constr type="l" for="ch" forName="parent_text_3" refType="w" fact="0.6316"/>
              <dgm:constr type="t" for="ch" forName="parent_text_3" refType="h" fact="0.128"/>
              <dgm:constr type="w" for="ch" forName="parent_text_3" refType="w" fact="0.3553"/>
              <dgm:constr type="h" for="ch" forName="parent_text_3" refType="h" fact="0.3456"/>
              <dgm:constr type="l" for="ch" forName="accent_2" refType="w" fact="0.5789"/>
              <dgm:constr type="t" for="ch" forName="accent_2" refType="h" fact="0.0127"/>
              <dgm:constr type="w" for="ch" forName="accent_2" refType="w" fact="0.0526"/>
              <dgm:constr type="h" for="ch" forName="accent_2" refType="h" fact="0.1266"/>
            </dgm:constrLst>
          </dgm:if>
          <dgm:else name="Name13">
            <dgm:constrLst>
              <dgm:constr type="primFontSz" for="des" ptType="node" op="equ" val="65"/>
              <dgm:constr type="l" for="ch" forName="accent_1" refType="w" fact="0.3289"/>
              <dgm:constr type="t" for="ch" forName="accent_1" refType="h" fact="0.8355"/>
              <dgm:constr type="w" for="ch" forName="accent_1" refType="w" fact="0.0395"/>
              <dgm:constr type="h" for="ch" forName="accent_1" refType="h" fact="0.0949"/>
              <dgm:constr type="l" for="ch" forName="image_accent_2" refType="w" fact="0.3811"/>
              <dgm:constr type="t" for="ch" forName="image_accent_2" refType="h" fact="0.5329"/>
              <dgm:constr type="w" for="ch" forName="image_accent_2" refType="w" fact="0.1253"/>
              <dgm:constr type="h" for="ch" forName="image_accent_2" refType="h" fact="0.3013"/>
              <dgm:constr type="l" for="ch" forName="image_2" refType="w" fact="0.3885"/>
              <dgm:constr type="t" for="ch" forName="image_2" refType="h" fact="0.5507"/>
              <dgm:constr type="w" for="ch" forName="image_2" refType="w" fact="0.1105"/>
              <dgm:constr type="h" for="ch" forName="image_2" refType="h" fact="0.2658"/>
              <dgm:constr type="l" for="ch" forName="image_accent_3" refType="w" fact="0.3947"/>
              <dgm:constr type="t" for="ch" forName="image_accent_3" refType="h" fact="0.1076"/>
              <dgm:constr type="w" for="ch" forName="image_accent_3" refType="w" fact="0.1606"/>
              <dgm:constr type="h" for="ch" forName="image_accent_3" refType="h" fact="0.3864"/>
              <dgm:constr type="l" for="ch" forName="image_3" refType="w" fact="0.4032"/>
              <dgm:constr type="t" for="ch" forName="image_3" refType="h" fact="0.128"/>
              <dgm:constr type="w" for="ch" forName="image_3" refType="w" fact="0.1437"/>
              <dgm:constr type="h" for="ch" forName="image_3" refType="h" fact="0.3456"/>
              <dgm:constr type="l" for="ch" forName="image_accent_1" refType="w" fact="0.5237"/>
              <dgm:constr type="t" for="ch" forName="image_accent_1" refType="h" fact="0.4241"/>
              <dgm:constr type="w" for="ch" forName="image_accent_1" refType="w" fact="0.2394"/>
              <dgm:constr type="h" for="ch" forName="image_accent_1" refType="h" fact="0.5759"/>
              <dgm:constr type="l" for="ch" forName="image_1" refType="w" fact="0.5329"/>
              <dgm:constr type="t" for="ch" forName="image_1" refType="h" fact="0.4462"/>
              <dgm:constr type="w" for="ch" forName="image_1" refType="w" fact="0.2211"/>
              <dgm:constr type="h" for="ch" forName="image_1" refType="h" fact="0.5317"/>
              <dgm:constr type="l" for="ch" forName="parent_text_1" refType="w" fact="0.6447"/>
              <dgm:constr type="t" for="ch" forName="parent_text_1" refType="h" fact="0.128"/>
              <dgm:constr type="w" for="ch" forName="parent_text_1" refType="w" fact="0.3553"/>
              <dgm:constr type="h" for="ch" forName="parent_text_1" refType="h" fact="0.2775"/>
              <dgm:constr type="l" for="ch" forName="accent_2" refType="w" fact="0.5395"/>
              <dgm:constr type="t" for="ch" forName="accent_2" refType="h" fact="0"/>
              <dgm:constr type="w" for="ch" forName="accent_2" refType="w" fact="0.0711"/>
              <dgm:constr type="h" for="ch" forName="accent_2" refType="h" fact="0.1709"/>
              <dgm:constr type="l" for="ch" forName="parent_text_3" refType="w" fact="0.0132"/>
              <dgm:constr type="t" for="ch" forName="parent_text_3" refType="h" fact="0.128"/>
              <dgm:constr type="w" for="ch" forName="parent_text_3" refType="w" fact="0.3553"/>
              <dgm:constr type="h" for="ch" forName="parent_text_3" refType="h" fact="0.3456"/>
              <dgm:constr type="l" for="ch" forName="parent_text_2" refType="w" fact="0"/>
              <dgm:constr type="t" for="ch" forName="parent_text_2" refType="h" fact="0.5507"/>
              <dgm:constr type="w" for="ch" forName="parent_text_2" refType="w" fact="0.3553"/>
              <dgm:constr type="h" for="ch" forName="parent_text_2" refType="h" fact="0.2658"/>
              <dgm:constr type="l" for="ch" forName="accent_3" refType="w" fact="0.3684"/>
              <dgm:constr type="t" for="ch" forName="accent_3" refType="h" fact="0.0127"/>
              <dgm:constr type="w" for="ch" forName="accent_3" refType="w" fact="0.0526"/>
              <dgm:constr type="h" for="ch" forName="accent_3" refType="h" fact="0.1266"/>
            </dgm:constrLst>
          </dgm:else>
        </dgm:choose>
      </dgm:if>
      <dgm:if name="Name14" axis="ch" ptType="node" func="cnt" op="equ" val="4">
        <dgm:alg type="composite">
          <dgm:param type="ar" val="1.6704"/>
        </dgm:alg>
        <dgm:choose name="Name15">
          <dgm:if name="Name16" func="var" arg="dir" op="equ" val="norm">
            <dgm:constrLst>
              <dgm:constr type="primFontSz" for="des" ptType="node" op="equ" val="65"/>
              <dgm:constr type="l" for="ch" forName="image_accent_4" refType="w" fact="0.4626"/>
              <dgm:constr type="t" for="ch" forName="image_accent_4" refType="h" fact="0.1415"/>
              <dgm:constr type="w" for="ch" forName="image_accent_4" refType="w" fact="0.1126"/>
              <dgm:constr type="h" for="ch" forName="image_accent_4" refType="h" fact="0.1881"/>
              <dgm:constr type="l" for="ch" forName="image_4" refType="w" fact="0.4692"/>
              <dgm:constr type="t" for="ch" forName="image_4" refType="h" fact="0.1526"/>
              <dgm:constr type="w" for="ch" forName="image_4" refType="w" fact="0.0994"/>
              <dgm:constr type="h" for="ch" forName="image_4" refType="h" fact="0.166"/>
              <dgm:constr type="l" for="ch" forName="image_accent_2" refType="w" fact="0.4936"/>
              <dgm:constr type="t" for="ch" forName="image_accent_2" refType="h" fact="0.6756"/>
              <dgm:constr type="w" for="ch" forName="image_accent_2" refType="w" fact="0.1253"/>
              <dgm:constr type="h" for="ch" forName="image_accent_2" refType="h" fact="0.2092"/>
              <dgm:constr type="l" for="ch" forName="image_2" refType="w" fact="0.501"/>
              <dgm:constr type="t" for="ch" forName="image_2" refType="h" fact="0.6879"/>
              <dgm:constr type="w" for="ch" forName="image_2" refType="w" fact="0.1105"/>
              <dgm:constr type="h" for="ch" forName="image_2" refType="h" fact="0.1846"/>
              <dgm:constr type="l" for="ch" forName="image_accent_3" refType="w" fact="0.4446"/>
              <dgm:constr type="t" for="ch" forName="image_accent_3" refType="h" fact="0.3802"/>
              <dgm:constr type="w" for="ch" forName="image_accent_3" refType="w" fact="0.1606"/>
              <dgm:constr type="h" for="ch" forName="image_accent_3" refType="h" fact="0.2683"/>
              <dgm:constr type="l" for="ch" forName="image_3" refType="w" fact="0.4531"/>
              <dgm:constr type="t" for="ch" forName="image_3" refType="h" fact="0.3944"/>
              <dgm:constr type="w" for="ch" forName="image_3" refType="w" fact="0.1437"/>
              <dgm:constr type="h" for="ch" forName="image_3" refType="h" fact="0.24"/>
              <dgm:constr type="l" for="ch" forName="image_accent_1" refType="w" fact="0.2368"/>
              <dgm:constr type="t" for="ch" forName="image_accent_1" refType="h" fact="0.6"/>
              <dgm:constr type="w" for="ch" forName="image_accent_1" refType="w" fact="0.2394"/>
              <dgm:constr type="h" for="ch" forName="image_accent_1" refType="h" fact="0.4"/>
              <dgm:constr type="l" for="ch" forName="image_1" refType="w" fact="0.246"/>
              <dgm:constr type="t" for="ch" forName="image_1" refType="h" fact="0.6154"/>
              <dgm:constr type="w" for="ch" forName="image_1" refType="w" fact="0.2211"/>
              <dgm:constr type="h" for="ch" forName="image_1" refType="h" fact="0.3692"/>
              <dgm:constr type="l" for="ch" forName="parent_text_1" refType="w" fact="0"/>
              <dgm:constr type="t" for="ch" forName="parent_text_1" refType="h" fact="0.3944"/>
              <dgm:constr type="w" for="ch" forName="parent_text_1" refType="w" fact="0.3553"/>
              <dgm:constr type="h" for="ch" forName="parent_text_1" refType="h" fact="0.1931"/>
              <dgm:constr type="l" for="ch" forName="accent_1" refType="w" fact="0.3895"/>
              <dgm:constr type="t" for="ch" forName="accent_1" refType="h" fact="0.3055"/>
              <dgm:constr type="w" for="ch" forName="accent_1" refType="w" fact="0.0711"/>
              <dgm:constr type="h" for="ch" forName="accent_1" refType="h" fact="0.1187"/>
              <dgm:constr type="l" for="ch" forName="parent_text_3" refType="w" fact="0.6316"/>
              <dgm:constr type="t" for="ch" forName="parent_text_3" refType="h" fact="0.3944"/>
              <dgm:constr type="w" for="ch" forName="parent_text_3" refType="w" fact="0.3553"/>
              <dgm:constr type="h" for="ch" forName="parent_text_3" refType="h" fact="0.24"/>
              <dgm:constr type="l" for="ch" forName="parent_text_2" refType="w" fact="0.6447"/>
              <dgm:constr type="t" for="ch" forName="parent_text_2" refType="h" fact="0.6879"/>
              <dgm:constr type="w" for="ch" forName="parent_text_2" refType="w" fact="0.3553"/>
              <dgm:constr type="h" for="ch" forName="parent_text_2" refType="h" fact="0.1846"/>
              <dgm:constr type="l" for="ch" forName="accent_2" refType="w" fact="0.5347"/>
              <dgm:constr type="t" for="ch" forName="accent_2" refType="h" fact="0.044"/>
              <dgm:constr type="w" for="ch" forName="accent_2" refType="w" fact="0.0526"/>
              <dgm:constr type="h" for="ch" forName="accent_2" refType="h" fact="0.0879"/>
              <dgm:constr type="l" for="ch" forName="accent_3" refType="w" fact="0.6005"/>
              <dgm:constr type="t" for="ch" forName="accent_3" refType="h" fact="0"/>
              <dgm:constr type="w" for="ch" forName="accent_3" refType="w" fact="0.0263"/>
              <dgm:constr type="h" for="ch" forName="accent_3" refType="h" fact="0.044"/>
              <dgm:constr type="l" for="ch" forName="parent_text_4" refType="w" fact="0.6005"/>
              <dgm:constr type="t" for="ch" forName="parent_text_4" refType="h" fact="0.1526"/>
              <dgm:constr type="w" for="ch" forName="parent_text_4" refType="w" fact="0.3553"/>
              <dgm:constr type="h" for="ch" forName="parent_text_4" refType="h" fact="0.166"/>
              <dgm:constr type="l" for="ch" forName="accent_4" refType="w" fact="0.6268"/>
              <dgm:constr type="t" for="ch" forName="accent_4" refType="h" fact="0.8791"/>
              <dgm:constr type="w" for="ch" forName="accent_4" refType="w" fact="0.0395"/>
              <dgm:constr type="h" for="ch" forName="accent_4" refType="h" fact="0.0659"/>
            </dgm:constrLst>
          </dgm:if>
          <dgm:else name="Name17">
            <dgm:constrLst>
              <dgm:constr type="primFontSz" for="des" ptType="node" op="equ" val="65"/>
              <dgm:constr type="l" for="ch" forName="image_accent_4" refType="w" fact="0.4248"/>
              <dgm:constr type="t" for="ch" forName="image_accent_4" refType="h" fact="0.1415"/>
              <dgm:constr type="w" for="ch" forName="image_accent_4" refType="w" fact="0.1126"/>
              <dgm:constr type="h" for="ch" forName="image_accent_4" refType="h" fact="0.1881"/>
              <dgm:constr type="l" for="ch" forName="image_4" refType="w" fact="0.4314"/>
              <dgm:constr type="t" for="ch" forName="image_4" refType="h" fact="0.1526"/>
              <dgm:constr type="w" for="ch" forName="image_4" refType="w" fact="0.0994"/>
              <dgm:constr type="h" for="ch" forName="image_4" refType="h" fact="0.166"/>
              <dgm:constr type="l" for="ch" forName="image_accent_2" refType="w" fact="0.3811"/>
              <dgm:constr type="t" for="ch" forName="image_accent_2" refType="h" fact="0.6756"/>
              <dgm:constr type="w" for="ch" forName="image_accent_2" refType="w" fact="0.1253"/>
              <dgm:constr type="h" for="ch" forName="image_accent_2" refType="h" fact="0.2092"/>
              <dgm:constr type="l" for="ch" forName="image_2" refType="w" fact="0.3885"/>
              <dgm:constr type="t" for="ch" forName="image_2" refType="h" fact="0.6879"/>
              <dgm:constr type="w" for="ch" forName="image_2" refType="w" fact="0.1105"/>
              <dgm:constr type="h" for="ch" forName="image_2" refType="h" fact="0.1846"/>
              <dgm:constr type="l" for="ch" forName="image_accent_3" refType="w" fact="0.3947"/>
              <dgm:constr type="t" for="ch" forName="image_accent_3" refType="h" fact="0.3802"/>
              <dgm:constr type="w" for="ch" forName="image_accent_3" refType="w" fact="0.1606"/>
              <dgm:constr type="h" for="ch" forName="image_accent_3" refType="h" fact="0.2683"/>
              <dgm:constr type="l" for="ch" forName="image_3" refType="w" fact="0.4032"/>
              <dgm:constr type="t" for="ch" forName="image_3" refType="h" fact="0.3944"/>
              <dgm:constr type="w" for="ch" forName="image_3" refType="w" fact="0.1437"/>
              <dgm:constr type="h" for="ch" forName="image_3" refType="h" fact="0.24"/>
              <dgm:constr type="l" for="ch" forName="image_accent_1" refType="w" fact="0.5237"/>
              <dgm:constr type="t" for="ch" forName="image_accent_1" refType="h" fact="0.6"/>
              <dgm:constr type="w" for="ch" forName="image_accent_1" refType="w" fact="0.2394"/>
              <dgm:constr type="h" for="ch" forName="image_accent_1" refType="h" fact="0.4"/>
              <dgm:constr type="l" for="ch" forName="image_1" refType="w" fact="0.5329"/>
              <dgm:constr type="t" for="ch" forName="image_1" refType="h" fact="0.6154"/>
              <dgm:constr type="w" for="ch" forName="image_1" refType="w" fact="0.2211"/>
              <dgm:constr type="h" for="ch" forName="image_1" refType="h" fact="0.3692"/>
              <dgm:constr type="l" for="ch" forName="parent_text_1" refType="w" fact="0.6447"/>
              <dgm:constr type="t" for="ch" forName="parent_text_1" refType="h" fact="0.3944"/>
              <dgm:constr type="w" for="ch" forName="parent_text_1" refType="w" fact="0.3553"/>
              <dgm:constr type="h" for="ch" forName="parent_text_1" refType="h" fact="0.1931"/>
              <dgm:constr type="l" for="ch" forName="accent_1" refType="w" fact="0.5395"/>
              <dgm:constr type="t" for="ch" forName="accent_1" refType="h" fact="0.3055"/>
              <dgm:constr type="w" for="ch" forName="accent_1" refType="w" fact="0.0711"/>
              <dgm:constr type="h" for="ch" forName="accent_1" refType="h" fact="0.1187"/>
              <dgm:constr type="l" for="ch" forName="parent_text_3" refType="w" fact="0.0132"/>
              <dgm:constr type="t" for="ch" forName="parent_text_3" refType="h" fact="0.3944"/>
              <dgm:constr type="w" for="ch" forName="parent_text_3" refType="w" fact="0.3553"/>
              <dgm:constr type="h" for="ch" forName="parent_text_3" refType="h" fact="0.24"/>
              <dgm:constr type="l" for="ch" forName="parent_text_2" refType="w" fact="0"/>
              <dgm:constr type="t" for="ch" forName="parent_text_2" refType="h" fact="0.6879"/>
              <dgm:constr type="w" for="ch" forName="parent_text_2" refType="w" fact="0.3553"/>
              <dgm:constr type="h" for="ch" forName="parent_text_2" refType="h" fact="0.1846"/>
              <dgm:constr type="l" for="ch" forName="accent_2" refType="w" fact="0.4126"/>
              <dgm:constr type="t" for="ch" forName="accent_2" refType="h" fact="0.044"/>
              <dgm:constr type="w" for="ch" forName="accent_2" refType="w" fact="0.0526"/>
              <dgm:constr type="h" for="ch" forName="accent_2" refType="h" fact="0.0879"/>
              <dgm:constr type="l" for="ch" forName="accent_3" refType="w" fact="0.3732"/>
              <dgm:constr type="t" for="ch" forName="accent_3" refType="h" fact="0"/>
              <dgm:constr type="w" for="ch" forName="accent_3" refType="w" fact="0.0263"/>
              <dgm:constr type="h" for="ch" forName="accent_3" refType="h" fact="0.044"/>
              <dgm:constr type="l" for="ch" forName="parent_text_4" refType="w" fact="0.0442"/>
              <dgm:constr type="t" for="ch" forName="parent_text_4" refType="h" fact="0.1526"/>
              <dgm:constr type="w" for="ch" forName="parent_text_4" refType="w" fact="0.3553"/>
              <dgm:constr type="h" for="ch" forName="parent_text_4" refType="h" fact="0.166"/>
              <dgm:constr type="l" for="ch" forName="accent_4" refType="w" fact="0.3337"/>
              <dgm:constr type="t" for="ch" forName="accent_4" refType="h" fact="0.8791"/>
              <dgm:constr type="w" for="ch" forName="accent_4" refType="w" fact="0.0395"/>
              <dgm:constr type="h" for="ch" forName="accent_4" refType="h" fact="0.0659"/>
            </dgm:constrLst>
          </dgm:else>
        </dgm:choose>
      </dgm:if>
      <dgm:if name="Name18" axis="ch" ptType="node" func="cnt" op="equ" val="5">
        <dgm:alg type="composite">
          <dgm:param type="ar" val="1.5076"/>
        </dgm:alg>
        <dgm:choose name="Name19">
          <dgm:if name="Name20" func="var" arg="dir" op="equ" val="norm">
            <dgm:constrLst>
              <dgm:constr type="primFontSz" for="des" ptType="node" op="equ" val="65"/>
              <dgm:constr type="l" for="ch" forName="image_accent_5" refType="w" fact="0.5301"/>
              <dgm:constr type="t" for="ch" forName="image_accent_5" refType="h" fact="0.0862"/>
              <dgm:constr type="w" for="ch" forName="image_accent_5" refType="w" fact="0.1022"/>
              <dgm:constr type="h" for="ch" forName="image_accent_5" refType="h" fact="0.1541"/>
              <dgm:constr type="l" for="ch" forName="image_5" refType="w" fact="0.5361"/>
              <dgm:constr type="t" for="ch" forName="image_5" refType="h" fact="0.0953"/>
              <dgm:constr type="w" for="ch" forName="image_5" refType="w" fact="0.0902"/>
              <dgm:constr type="h" for="ch" forName="image_5" refType="h" fact="0.1359"/>
              <dgm:constr type="l" for="ch" forName="image_accent_4" refType="w" fact="0.4528"/>
              <dgm:constr type="t" for="ch" forName="image_accent_4" refType="h" fact="0.2416"/>
              <dgm:constr type="w" for="ch" forName="image_accent_4" refType="w" fact="0.1103"/>
              <dgm:constr type="h" for="ch" forName="image_accent_4" refType="h" fact="0.1662"/>
              <dgm:constr type="l" for="ch" forName="image_4" refType="w" fact="0.4593"/>
              <dgm:constr type="t" for="ch" forName="image_4" refType="h" fact="0.2513"/>
              <dgm:constr type="w" for="ch" forName="image_4" refType="w" fact="0.0973"/>
              <dgm:constr type="h" for="ch" forName="image_4" refType="h" fact="0.1467"/>
              <dgm:constr type="l" for="ch" forName="image_accent_2" refType="w" fact="0.4832"/>
              <dgm:constr type="t" for="ch" forName="image_accent_2" refType="h" fact="0.7134"/>
              <dgm:constr type="w" for="ch" forName="image_accent_2" refType="w" fact="0.1226"/>
              <dgm:constr type="h" for="ch" forName="image_accent_2" refType="h" fact="0.1849"/>
              <dgm:constr type="l" for="ch" forName="image_2" refType="w" fact="0.4904"/>
              <dgm:constr type="t" for="ch" forName="image_2" refType="h" fact="0.7243"/>
              <dgm:constr type="w" for="ch" forName="image_2" refType="w" fact="0.1082"/>
              <dgm:constr type="h" for="ch" forName="image_2" refType="h" fact="0.1631"/>
              <dgm:constr type="l" for="ch" forName="image_accent_3" refType="w" fact="0.4352"/>
              <dgm:constr type="t" for="ch" forName="image_accent_3" refType="h" fact="0.4525"/>
              <dgm:constr type="w" for="ch" forName="image_accent_3" refType="w" fact="0.1573"/>
              <dgm:constr type="h" for="ch" forName="image_accent_3" refType="h" fact="0.2371"/>
              <dgm:constr type="l" for="ch" forName="image_3" refType="w" fact="0.4435"/>
              <dgm:constr type="t" for="ch" forName="image_3" refType="h" fact="0.465"/>
              <dgm:constr type="w" for="ch" forName="image_3" refType="w" fact="0.1407"/>
              <dgm:constr type="h" for="ch" forName="image_3" refType="h" fact="0.212"/>
              <dgm:constr type="l" for="ch" forName="image_accent_1" refType="w" fact="0.2318"/>
              <dgm:constr type="t" for="ch" forName="image_accent_1" refType="h" fact="0.6466"/>
              <dgm:constr type="w" for="ch" forName="image_accent_1" refType="w" fact="0.2344"/>
              <dgm:constr type="h" for="ch" forName="image_accent_1" refType="h" fact="0.3534"/>
              <dgm:constr type="l" for="ch" forName="image_1" refType="w" fact="0.2408"/>
              <dgm:constr type="t" for="ch" forName="image_1" refType="h" fact="0.6602"/>
              <dgm:constr type="w" for="ch" forName="image_1" refType="w" fact="0.2164"/>
              <dgm:constr type="h" for="ch" forName="image_1" refType="h" fact="0.3262"/>
              <dgm:constr type="l" for="ch" forName="parent_text_1" refType="w" fact="0"/>
              <dgm:constr type="t" for="ch" forName="parent_text_1" refType="h" fact="0.465"/>
              <dgm:constr type="w" for="ch" forName="parent_text_1" refType="w" fact="0.3478"/>
              <dgm:constr type="h" for="ch" forName="parent_text_1" refType="h" fact="0.165"/>
              <dgm:constr type="l" for="ch" forName="accent_1" refType="w" fact="0.3813"/>
              <dgm:constr type="t" for="ch" forName="accent_1" refType="h" fact="0.3864"/>
              <dgm:constr type="w" for="ch" forName="accent_1" refType="w" fact="0.0696"/>
              <dgm:constr type="h" for="ch" forName="accent_1" refType="h" fact="0.1049"/>
              <dgm:constr type="l" for="ch" forName="parent_text_3" refType="w" fact="0.6182"/>
              <dgm:constr type="t" for="ch" forName="parent_text_3" refType="h" fact="0.465"/>
              <dgm:constr type="w" for="ch" forName="parent_text_3" refType="w" fact="0.3478"/>
              <dgm:constr type="h" for="ch" forName="parent_text_3" refType="h" fact="0.212"/>
              <dgm:constr type="l" for="ch" forName="parent_text_2" refType="w" fact="0.6311"/>
              <dgm:constr type="t" for="ch" forName="parent_text_2" refType="h" fact="0.7243"/>
              <dgm:constr type="w" for="ch" forName="parent_text_2" refType="w" fact="0.3478"/>
              <dgm:constr type="h" for="ch" forName="parent_text_2" refType="h" fact="0.1631"/>
              <dgm:constr type="l" for="ch" forName="parent_text_4" refType="w" fact="0.5878"/>
              <dgm:constr type="t" for="ch" forName="parent_text_4" refType="h" fact="0.2513"/>
              <dgm:constr type="w" for="ch" forName="parent_text_4" refType="w" fact="0.3478"/>
              <dgm:constr type="h" for="ch" forName="parent_text_4" refType="h" fact="0.1467"/>
              <dgm:constr type="l" for="ch" forName="accent_2" refType="w" fact="0.6265"/>
              <dgm:constr type="t" for="ch" forName="accent_2" refType="h" fact="0.0194"/>
              <dgm:constr type="w" for="ch" forName="accent_2" refType="w" fact="0.0515"/>
              <dgm:constr type="h" for="ch" forName="accent_2" refType="h" fact="0.0777"/>
              <dgm:constr type="l" for="ch" forName="accent_3" refType="w" fact="0.7038"/>
              <dgm:constr type="t" for="ch" forName="accent_3" refType="h" fact="0"/>
              <dgm:constr type="w" for="ch" forName="accent_3" refType="w" fact="0.0258"/>
              <dgm:constr type="h" for="ch" forName="accent_3" refType="h" fact="0.0388"/>
              <dgm:constr type="l" for="ch" forName="parent_text_5" refType="w" fact="0.6522"/>
              <dgm:constr type="t" for="ch" forName="parent_text_5" refType="h" fact="0.0953"/>
              <dgm:constr type="w" for="ch" forName="parent_text_5" refType="w" fact="0.3478"/>
              <dgm:constr type="h" for="ch" forName="parent_text_5" refType="h" fact="0.1359"/>
              <dgm:constr type="l" for="ch" forName="accent_4" refType="w" fact="0.6136"/>
              <dgm:constr type="t" for="ch" forName="accent_4" refType="h" fact="0.8932"/>
              <dgm:constr type="w" for="ch" forName="accent_4" refType="w" fact="0.0386"/>
              <dgm:constr type="h" for="ch" forName="accent_4" refType="h" fact="0.0583"/>
            </dgm:constrLst>
          </dgm:if>
          <dgm:else name="Name21">
            <dgm:constrLst>
              <dgm:constr type="primFontSz" for="des" ptType="node" op="equ" val="65"/>
              <dgm:constr type="l" for="ch" forName="image_accent_5" refType="w" fact="0.3677"/>
              <dgm:constr type="t" for="ch" forName="image_accent_5" refType="h" fact="0.0862"/>
              <dgm:constr type="w" for="ch" forName="image_accent_5" refType="w" fact="0.1022"/>
              <dgm:constr type="h" for="ch" forName="image_accent_5" refType="h" fact="0.1541"/>
              <dgm:constr type="l" for="ch" forName="image_5" refType="w" fact="0.3738"/>
              <dgm:constr type="t" for="ch" forName="image_5" refType="h" fact="0.0953"/>
              <dgm:constr type="w" for="ch" forName="image_5" refType="w" fact="0.0902"/>
              <dgm:constr type="h" for="ch" forName="image_5" refType="h" fact="0.1359"/>
              <dgm:constr type="l" for="ch" forName="image_accent_4" refType="w" fact="0.437"/>
              <dgm:constr type="t" for="ch" forName="image_accent_4" refType="h" fact="0.2416"/>
              <dgm:constr type="w" for="ch" forName="image_accent_4" refType="w" fact="0.1103"/>
              <dgm:constr type="h" for="ch" forName="image_accent_4" refType="h" fact="0.1662"/>
              <dgm:constr type="l" for="ch" forName="image_4" refType="w" fact="0.4434"/>
              <dgm:constr type="t" for="ch" forName="image_4" refType="h" fact="0.2513"/>
              <dgm:constr type="w" for="ch" forName="image_4" refType="w" fact="0.0973"/>
              <dgm:constr type="h" for="ch" forName="image_4" refType="h" fact="0.1467"/>
              <dgm:constr type="l" for="ch" forName="image_accent_2" refType="w" fact="0.3942"/>
              <dgm:constr type="t" for="ch" forName="image_accent_2" refType="h" fact="0.7134"/>
              <dgm:constr type="w" for="ch" forName="image_accent_2" refType="w" fact="0.1226"/>
              <dgm:constr type="h" for="ch" forName="image_accent_2" refType="h" fact="0.1849"/>
              <dgm:constr type="l" for="ch" forName="image_2" refType="w" fact="0.4014"/>
              <dgm:constr type="t" for="ch" forName="image_2" refType="h" fact="0.7243"/>
              <dgm:constr type="w" for="ch" forName="image_2" refType="w" fact="0.1082"/>
              <dgm:constr type="h" for="ch" forName="image_2" refType="h" fact="0.1631"/>
              <dgm:constr type="l" for="ch" forName="image_accent_3" refType="w" fact="0.4075"/>
              <dgm:constr type="t" for="ch" forName="image_accent_3" refType="h" fact="0.4525"/>
              <dgm:constr type="w" for="ch" forName="image_accent_3" refType="w" fact="0.1573"/>
              <dgm:constr type="h" for="ch" forName="image_accent_3" refType="h" fact="0.2371"/>
              <dgm:constr type="l" for="ch" forName="image_3" refType="w" fact="0.4158"/>
              <dgm:constr type="t" for="ch" forName="image_3" refType="h" fact="0.465"/>
              <dgm:constr type="w" for="ch" forName="image_3" refType="w" fact="0.1407"/>
              <dgm:constr type="h" for="ch" forName="image_3" refType="h" fact="0.212"/>
              <dgm:constr type="l" for="ch" forName="image_accent_1" refType="w" fact="0.5338"/>
              <dgm:constr type="t" for="ch" forName="image_accent_1" refType="h" fact="0.6466"/>
              <dgm:constr type="w" for="ch" forName="image_accent_1" refType="w" fact="0.2344"/>
              <dgm:constr type="h" for="ch" forName="image_accent_1" refType="h" fact="0.3534"/>
              <dgm:constr type="l" for="ch" forName="image_1" refType="w" fact="0.5428"/>
              <dgm:constr type="t" for="ch" forName="image_1" refType="h" fact="0.6602"/>
              <dgm:constr type="w" for="ch" forName="image_1" refType="w" fact="0.2164"/>
              <dgm:constr type="h" for="ch" forName="image_1" refType="h" fact="0.3262"/>
              <dgm:constr type="l" for="ch" forName="parent_text_1" refType="w" fact="0.6522"/>
              <dgm:constr type="t" for="ch" forName="parent_text_1" refType="h" fact="0.465"/>
              <dgm:constr type="w" for="ch" forName="parent_text_1" refType="w" fact="0.3478"/>
              <dgm:constr type="h" for="ch" forName="parent_text_1" refType="h" fact="0.165"/>
              <dgm:constr type="l" for="ch" forName="accent_1" refType="w" fact="0.5492"/>
              <dgm:constr type="t" for="ch" forName="accent_1" refType="h" fact="0.3864"/>
              <dgm:constr type="w" for="ch" forName="accent_1" refType="w" fact="0.0696"/>
              <dgm:constr type="h" for="ch" forName="accent_1" refType="h" fact="0.1049"/>
              <dgm:constr type="l" for="ch" forName="parent_text_3" refType="w" fact="0.034"/>
              <dgm:constr type="t" for="ch" forName="parent_text_3" refType="h" fact="0.465"/>
              <dgm:constr type="w" for="ch" forName="parent_text_3" refType="w" fact="0.3478"/>
              <dgm:constr type="h" for="ch" forName="parent_text_3" refType="h" fact="0.212"/>
              <dgm:constr type="l" for="ch" forName="parent_text_2" refType="w" fact="0.0211"/>
              <dgm:constr type="t" for="ch" forName="parent_text_2" refType="h" fact="0.7243"/>
              <dgm:constr type="w" for="ch" forName="parent_text_2" refType="w" fact="0.3478"/>
              <dgm:constr type="h" for="ch" forName="parent_text_2" refType="h" fact="0.1631"/>
              <dgm:constr type="l" for="ch" forName="parent_text_4" refType="w" fact="0.0644"/>
              <dgm:constr type="t" for="ch" forName="parent_text_4" refType="h" fact="0.2513"/>
              <dgm:constr type="w" for="ch" forName="parent_text_4" refType="w" fact="0.3478"/>
              <dgm:constr type="h" for="ch" forName="parent_text_4" refType="h" fact="0.1467"/>
              <dgm:constr type="l" for="ch" forName="accent_2" refType="w" fact="0.322"/>
              <dgm:constr type="t" for="ch" forName="accent_2" refType="h" fact="0.0194"/>
              <dgm:constr type="w" for="ch" forName="accent_2" refType="w" fact="0.0515"/>
              <dgm:constr type="h" for="ch" forName="accent_2" refType="h" fact="0.0777"/>
              <dgm:constr type="l" for="ch" forName="accent_3" refType="w" fact="0.2705"/>
              <dgm:constr type="t" for="ch" forName="accent_3" refType="h" fact="0"/>
              <dgm:constr type="w" for="ch" forName="accent_3" refType="w" fact="0.0258"/>
              <dgm:constr type="h" for="ch" forName="accent_3" refType="h" fact="0.0388"/>
              <dgm:constr type="l" for="ch" forName="parent_text_5" refType="w" fact="0"/>
              <dgm:constr type="t" for="ch" forName="parent_text_5" refType="h" fact="0.0953"/>
              <dgm:constr type="w" for="ch" forName="parent_text_5" refType="w" fact="0.3478"/>
              <dgm:constr type="h" for="ch" forName="parent_text_5" refType="h" fact="0.1359"/>
              <dgm:constr type="l" for="ch" forName="accent_4" refType="w" fact="0.3478"/>
              <dgm:constr type="t" for="ch" forName="accent_4" refType="h" fact="0.8932"/>
              <dgm:constr type="w" for="ch" forName="accent_4" refType="w" fact="0.0386"/>
              <dgm:constr type="h" for="ch" forName="accent_4" refType="h" fact="0.0583"/>
            </dgm:constrLst>
          </dgm:else>
        </dgm:choose>
      </dgm:if>
      <dgm:if name="Name22" axis="ch" ptType="node" func="cnt" op="equ" val="6">
        <dgm:alg type="composite">
          <dgm:param type="ar" val="1.1351"/>
        </dgm:alg>
        <dgm:choose name="Name23">
          <dgm:if name="Name24" func="var" arg="dir" op="equ" val="norm">
            <dgm:constrLst>
              <dgm:constr type="primFontSz" for="des" ptType="node" op="equ" val="65"/>
              <dgm:constr type="l" for="ch" forName="image_accent_6" refType="w" fact="0.3864"/>
              <dgm:constr type="t" for="ch" forName="image_accent_6" refType="h" fact="0.7456"/>
              <dgm:constr type="w" for="ch" forName="image_accent_6" refType="w" fact="0.1757"/>
              <dgm:constr type="h" for="ch" forName="image_accent_6" refType="h" fact="0.1995"/>
              <dgm:constr type="l" for="ch" forName="image_6" refType="w" fact="0.3957"/>
              <dgm:constr type="t" for="ch" forName="image_6" refType="h" fact="0.7561"/>
              <dgm:constr type="w" for="ch" forName="image_6" refType="w" fact="0.1572"/>
              <dgm:constr type="h" for="ch" forName="image_6" refType="h" fact="0.1784"/>
              <dgm:constr type="l" for="ch" forName="image_accent_5" refType="w" fact="0.5301"/>
              <dgm:constr type="t" for="ch" forName="image_accent_5" refType="h" fact="0.0649"/>
              <dgm:constr type="w" for="ch" forName="image_accent_5" refType="w" fact="0.1022"/>
              <dgm:constr type="h" for="ch" forName="image_accent_5" refType="h" fact="0.116"/>
              <dgm:constr type="l" for="ch" forName="image_5" refType="w" fact="0.5361"/>
              <dgm:constr type="t" for="ch" forName="image_5" refType="h" fact="0.0717"/>
              <dgm:constr type="w" for="ch" forName="image_5" refType="w" fact="0.0902"/>
              <dgm:constr type="h" for="ch" forName="image_5" refType="h" fact="0.1023"/>
              <dgm:constr type="l" for="ch" forName="image_accent_4" refType="w" fact="0.4528"/>
              <dgm:constr type="t" for="ch" forName="image_accent_4" refType="h" fact="0.1819"/>
              <dgm:constr type="w" for="ch" forName="image_accent_4" refType="w" fact="0.1103"/>
              <dgm:constr type="h" for="ch" forName="image_accent_4" refType="h" fact="0.1251"/>
              <dgm:constr type="l" for="ch" forName="image_4" refType="w" fact="0.4593"/>
              <dgm:constr type="t" for="ch" forName="image_4" refType="h" fact="0.1892"/>
              <dgm:constr type="w" for="ch" forName="image_4" refType="w" fact="0.0973"/>
              <dgm:constr type="h" for="ch" forName="image_4" refType="h" fact="0.1104"/>
              <dgm:constr type="l" for="ch" forName="image_accent_2" refType="w" fact="0.4832"/>
              <dgm:constr type="t" for="ch" forName="image_accent_2" refType="h" fact="0.5371"/>
              <dgm:constr type="w" for="ch" forName="image_accent_2" refType="w" fact="0.1226"/>
              <dgm:constr type="h" for="ch" forName="image_accent_2" refType="h" fact="0.1392"/>
              <dgm:constr type="l" for="ch" forName="image_2" refType="w" fact="0.4904"/>
              <dgm:constr type="t" for="ch" forName="image_2" refType="h" fact="0.5453"/>
              <dgm:constr type="w" for="ch" forName="image_2" refType="w" fact="0.1082"/>
              <dgm:constr type="h" for="ch" forName="image_2" refType="h" fact="0.1228"/>
              <dgm:constr type="l" for="ch" forName="image_accent_3" refType="w" fact="0.4352"/>
              <dgm:constr type="t" for="ch" forName="image_accent_3" refType="h" fact="0.3407"/>
              <dgm:constr type="w" for="ch" forName="image_accent_3" refType="w" fact="0.1573"/>
              <dgm:constr type="h" for="ch" forName="image_accent_3" refType="h" fact="0.1785"/>
              <dgm:constr type="l" for="ch" forName="image_3" refType="w" fact="0.4435"/>
              <dgm:constr type="t" for="ch" forName="image_3" refType="h" fact="0.3501"/>
              <dgm:constr type="w" for="ch" forName="image_3" refType="w" fact="0.1407"/>
              <dgm:constr type="h" for="ch" forName="image_3" refType="h" fact="0.1596"/>
              <dgm:constr type="l" for="ch" forName="image_accent_1" refType="w" fact="0.2318"/>
              <dgm:constr type="t" for="ch" forName="image_accent_1" refType="h" fact="0.4869"/>
              <dgm:constr type="w" for="ch" forName="image_accent_1" refType="w" fact="0.2344"/>
              <dgm:constr type="h" for="ch" forName="image_accent_1" refType="h" fact="0.2661"/>
              <dgm:constr type="l" for="ch" forName="image_1" refType="w" fact="0.2401"/>
              <dgm:constr type="t" for="ch" forName="image_1" refType="h" fact="0.4971"/>
              <dgm:constr type="w" for="ch" forName="image_1" refType="w" fact="0.2164"/>
              <dgm:constr type="h" for="ch" forName="image_1" refType="h" fact="0.2456"/>
              <dgm:constr type="l" for="ch" forName="parent_text_1" refType="w" fact="0"/>
              <dgm:constr type="t" for="ch" forName="parent_text_1" refType="h" fact="0.3501"/>
              <dgm:constr type="w" for="ch" forName="parent_text_1" refType="w" fact="0.3478"/>
              <dgm:constr type="h" for="ch" forName="parent_text_1" refType="h" fact="0.125"/>
              <dgm:constr type="l" for="ch" forName="accent_1" refType="w" fact="0.3813"/>
              <dgm:constr type="t" for="ch" forName="accent_1" refType="h" fact="0.2909"/>
              <dgm:constr type="w" for="ch" forName="accent_1" refType="w" fact="0.0696"/>
              <dgm:constr type="h" for="ch" forName="accent_1" refType="h" fact="0.0789"/>
              <dgm:constr type="l" for="ch" forName="parent_text_2" refType="w" fact="0.6311"/>
              <dgm:constr type="t" for="ch" forName="parent_text_2" refType="h" fact="0.5453"/>
              <dgm:constr type="w" for="ch" forName="parent_text_2" refType="w" fact="0.3478"/>
              <dgm:constr type="h" for="ch" forName="parent_text_2" refType="h" fact="0.1228"/>
              <dgm:constr type="l" for="ch" forName="parent_text_4" refType="w" fact="0.5878"/>
              <dgm:constr type="t" for="ch" forName="parent_text_4" refType="h" fact="0.1892"/>
              <dgm:constr type="w" for="ch" forName="parent_text_4" refType="w" fact="0.3478"/>
              <dgm:constr type="h" for="ch" forName="parent_text_4" refType="h" fact="0.1104"/>
              <dgm:constr type="l" for="ch" forName="accent_2" refType="w" fact="0.6265"/>
              <dgm:constr type="t" for="ch" forName="accent_2" refType="h" fact="0.0146"/>
              <dgm:constr type="w" for="ch" forName="accent_2" refType="w" fact="0.0515"/>
              <dgm:constr type="h" for="ch" forName="accent_2" refType="h" fact="0.0585"/>
              <dgm:constr type="l" for="ch" forName="accent_3" refType="w" fact="0.7038"/>
              <dgm:constr type="t" for="ch" forName="accent_3" refType="h" fact="0"/>
              <dgm:constr type="w" for="ch" forName="accent_3" refType="w" fact="0.0258"/>
              <dgm:constr type="h" for="ch" forName="accent_3" refType="h" fact="0.0292"/>
              <dgm:constr type="l" for="ch" forName="parent_text_5" refType="w" fact="0.6522"/>
              <dgm:constr type="t" for="ch" forName="parent_text_5" refType="h" fact="0.0717"/>
              <dgm:constr type="w" for="ch" forName="parent_text_5" refType="w" fact="0.3478"/>
              <dgm:constr type="h" for="ch" forName="parent_text_5" refType="h" fact="0.1023"/>
              <dgm:constr type="l" for="ch" forName="parent_text_3" refType="w" fact="0.6182"/>
              <dgm:constr type="t" for="ch" forName="parent_text_3" refType="h" fact="0.3501"/>
              <dgm:constr type="w" for="ch" forName="parent_text_3" refType="w" fact="0.3478"/>
              <dgm:constr type="h" for="ch" forName="parent_text_3" refType="h" fact="0.1596"/>
              <dgm:constr type="l" for="ch" forName="accent_4" refType="w" fact="0.5538"/>
              <dgm:constr type="t" for="ch" forName="accent_4" refType="h" fact="0.9211"/>
              <dgm:constr type="w" for="ch" forName="accent_4" refType="w" fact="0.0696"/>
              <dgm:constr type="h" for="ch" forName="accent_4" refType="h" fact="0.0789"/>
              <dgm:constr type="l" for="ch" forName="parent_text_6" refType="w" fact="0.0195"/>
              <dgm:constr type="t" for="ch" forName="parent_text_6" refType="h" fact="0.7561"/>
              <dgm:constr type="w" for="ch" forName="parent_text_6" refType="w" fact="0.3478"/>
              <dgm:constr type="h" for="ch" forName="parent_text_6" refType="h" fact="0.1784"/>
              <dgm:constr type="l" for="ch" forName="accent_5" refType="w" fact="0.6182"/>
              <dgm:constr type="t" for="ch" forName="accent_5" refType="h" fact="0.6725"/>
              <dgm:constr type="w" for="ch" forName="accent_5" refType="w" fact="0.0386"/>
              <dgm:constr type="h" for="ch" forName="accent_5" refType="h" fact="0.0439"/>
            </dgm:constrLst>
          </dgm:if>
          <dgm:else name="Name25">
            <dgm:constrLst>
              <dgm:constr type="primFontSz" for="des" ptType="node" op="equ" val="65"/>
              <dgm:constr type="l" for="ch" forName="image_accent_6" refType="w" fact="0.4379"/>
              <dgm:constr type="t" for="ch" forName="image_accent_6" refType="h" fact="0.7456"/>
              <dgm:constr type="w" for="ch" forName="image_accent_6" refType="w" fact="0.1757"/>
              <dgm:constr type="h" for="ch" forName="image_accent_6" refType="h" fact="0.1995"/>
              <dgm:constr type="l" for="ch" forName="image_6" refType="w" fact="0.4471"/>
              <dgm:constr type="t" for="ch" forName="image_6" refType="h" fact="0.7561"/>
              <dgm:constr type="w" for="ch" forName="image_6" refType="w" fact="0.1572"/>
              <dgm:constr type="h" for="ch" forName="image_6" refType="h" fact="0.1784"/>
              <dgm:constr type="l" for="ch" forName="image_accent_5" refType="w" fact="0.3677"/>
              <dgm:constr type="t" for="ch" forName="image_accent_5" refType="h" fact="0.0649"/>
              <dgm:constr type="w" for="ch" forName="image_accent_5" refType="w" fact="0.1022"/>
              <dgm:constr type="h" for="ch" forName="image_accent_5" refType="h" fact="0.116"/>
              <dgm:constr type="l" for="ch" forName="image_5" refType="w" fact="0.3738"/>
              <dgm:constr type="t" for="ch" forName="image_5" refType="h" fact="0.0717"/>
              <dgm:constr type="w" for="ch" forName="image_5" refType="w" fact="0.0902"/>
              <dgm:constr type="h" for="ch" forName="image_5" refType="h" fact="0.1023"/>
              <dgm:constr type="l" for="ch" forName="image_accent_4" refType="w" fact="0.437"/>
              <dgm:constr type="t" for="ch" forName="image_accent_4" refType="h" fact="0.1819"/>
              <dgm:constr type="w" for="ch" forName="image_accent_4" refType="w" fact="0.1103"/>
              <dgm:constr type="h" for="ch" forName="image_accent_4" refType="h" fact="0.1251"/>
              <dgm:constr type="l" for="ch" forName="image_4" refType="w" fact="0.4434"/>
              <dgm:constr type="t" for="ch" forName="image_4" refType="h" fact="0.1892"/>
              <dgm:constr type="w" for="ch" forName="image_4" refType="w" fact="0.0973"/>
              <dgm:constr type="h" for="ch" forName="image_4" refType="h" fact="0.1104"/>
              <dgm:constr type="l" for="ch" forName="image_accent_2" refType="w" fact="0.3942"/>
              <dgm:constr type="t" for="ch" forName="image_accent_2" refType="h" fact="0.5371"/>
              <dgm:constr type="w" for="ch" forName="image_accent_2" refType="w" fact="0.1226"/>
              <dgm:constr type="h" for="ch" forName="image_accent_2" refType="h" fact="0.1392"/>
              <dgm:constr type="l" for="ch" forName="image_2" refType="w" fact="0.4014"/>
              <dgm:constr type="t" for="ch" forName="image_2" refType="h" fact="0.5453"/>
              <dgm:constr type="w" for="ch" forName="image_2" refType="w" fact="0.1082"/>
              <dgm:constr type="h" for="ch" forName="image_2" refType="h" fact="0.1228"/>
              <dgm:constr type="l" for="ch" forName="image_accent_3" refType="w" fact="0.4075"/>
              <dgm:constr type="t" for="ch" forName="image_accent_3" refType="h" fact="0.3407"/>
              <dgm:constr type="w" for="ch" forName="image_accent_3" refType="w" fact="0.1573"/>
              <dgm:constr type="h" for="ch" forName="image_accent_3" refType="h" fact="0.1785"/>
              <dgm:constr type="l" for="ch" forName="image_3" refType="w" fact="0.4158"/>
              <dgm:constr type="t" for="ch" forName="image_3" refType="h" fact="0.3501"/>
              <dgm:constr type="w" for="ch" forName="image_3" refType="w" fact="0.1407"/>
              <dgm:constr type="h" for="ch" forName="image_3" refType="h" fact="0.1596"/>
              <dgm:constr type="l" for="ch" forName="image_accent_1" refType="w" fact="0.5338"/>
              <dgm:constr type="t" for="ch" forName="image_accent_1" refType="h" fact="0.4869"/>
              <dgm:constr type="w" for="ch" forName="image_accent_1" refType="w" fact="0.2344"/>
              <dgm:constr type="h" for="ch" forName="image_accent_1" refType="h" fact="0.2661"/>
              <dgm:constr type="l" for="ch" forName="image_1" refType="w" fact="0.5435"/>
              <dgm:constr type="t" for="ch" forName="image_1" refType="h" fact="0.4971"/>
              <dgm:constr type="w" for="ch" forName="image_1" refType="w" fact="0.2164"/>
              <dgm:constr type="h" for="ch" forName="image_1" refType="h" fact="0.2456"/>
              <dgm:constr type="l" for="ch" forName="parent_text_1" refType="w" fact="0.6522"/>
              <dgm:constr type="t" for="ch" forName="parent_text_1" refType="h" fact="0.3501"/>
              <dgm:constr type="w" for="ch" forName="parent_text_1" refType="w" fact="0.3478"/>
              <dgm:constr type="h" for="ch" forName="parent_text_1" refType="h" fact="0.125"/>
              <dgm:constr type="l" for="ch" forName="accent_1" refType="w" fact="0.5492"/>
              <dgm:constr type="t" for="ch" forName="accent_1" refType="h" fact="0.2909"/>
              <dgm:constr type="w" for="ch" forName="accent_1" refType="w" fact="0.0696"/>
              <dgm:constr type="h" for="ch" forName="accent_1" refType="h" fact="0.0789"/>
              <dgm:constr type="l" for="ch" forName="parent_text_2" refType="w" fact="0.0211"/>
              <dgm:constr type="t" for="ch" forName="parent_text_2" refType="h" fact="0.5453"/>
              <dgm:constr type="w" for="ch" forName="parent_text_2" refType="w" fact="0.3478"/>
              <dgm:constr type="h" for="ch" forName="parent_text_2" refType="h" fact="0.1228"/>
              <dgm:constr type="l" for="ch" forName="parent_text_4" refType="w" fact="0.0644"/>
              <dgm:constr type="t" for="ch" forName="parent_text_4" refType="h" fact="0.1892"/>
              <dgm:constr type="w" for="ch" forName="parent_text_4" refType="w" fact="0.3478"/>
              <dgm:constr type="h" for="ch" forName="parent_text_4" refType="h" fact="0.1104"/>
              <dgm:constr type="l" for="ch" forName="accent_2" refType="w" fact="0.322"/>
              <dgm:constr type="t" for="ch" forName="accent_2" refType="h" fact="0.0146"/>
              <dgm:constr type="w" for="ch" forName="accent_2" refType="w" fact="0.0515"/>
              <dgm:constr type="h" for="ch" forName="accent_2" refType="h" fact="0.0585"/>
              <dgm:constr type="l" for="ch" forName="accent_3" refType="w" fact="0.2705"/>
              <dgm:constr type="t" for="ch" forName="accent_3" refType="h" fact="0"/>
              <dgm:constr type="w" for="ch" forName="accent_3" refType="w" fact="0.0258"/>
              <dgm:constr type="h" for="ch" forName="accent_3" refType="h" fact="0.0292"/>
              <dgm:constr type="l" for="ch" forName="parent_text_5" refType="w" fact="0"/>
              <dgm:constr type="t" for="ch" forName="parent_text_5" refType="h" fact="0.0717"/>
              <dgm:constr type="w" for="ch" forName="parent_text_5" refType="w" fact="0.3478"/>
              <dgm:constr type="h" for="ch" forName="parent_text_5" refType="h" fact="0.1023"/>
              <dgm:constr type="l" for="ch" forName="parent_text_3" refType="w" fact="0.034"/>
              <dgm:constr type="t" for="ch" forName="parent_text_3" refType="h" fact="0.3501"/>
              <dgm:constr type="w" for="ch" forName="parent_text_3" refType="w" fact="0.3478"/>
              <dgm:constr type="h" for="ch" forName="parent_text_3" refType="h" fact="0.1596"/>
              <dgm:constr type="l" for="ch" forName="accent_4" refType="w" fact="0.3766"/>
              <dgm:constr type="t" for="ch" forName="accent_4" refType="h" fact="0.9211"/>
              <dgm:constr type="w" for="ch" forName="accent_4" refType="w" fact="0.0696"/>
              <dgm:constr type="h" for="ch" forName="accent_4" refType="h" fact="0.0789"/>
              <dgm:constr type="l" for="ch" forName="parent_text_6" refType="w" fact="0.6328"/>
              <dgm:constr type="t" for="ch" forName="parent_text_6" refType="h" fact="0.7561"/>
              <dgm:constr type="w" for="ch" forName="parent_text_6" refType="w" fact="0.3478"/>
              <dgm:constr type="h" for="ch" forName="parent_text_6" refType="h" fact="0.1784"/>
              <dgm:constr type="l" for="ch" forName="accent_5" refType="w" fact="0.3431"/>
              <dgm:constr type="t" for="ch" forName="accent_5" refType="h" fact="0.6725"/>
              <dgm:constr type="w" for="ch" forName="accent_5" refType="w" fact="0.0386"/>
              <dgm:constr type="h" for="ch" forName="accent_5" refType="h" fact="0.0439"/>
            </dgm:constrLst>
          </dgm:else>
        </dgm:choose>
      </dgm:if>
      <dgm:if name="Name26" axis="ch" ptType="node" func="cnt" op="equ" val="7">
        <dgm:alg type="composite">
          <dgm:param type="ar" val="1.0352"/>
        </dgm:alg>
        <dgm:choose name="Name27">
          <dgm:if name="Name28" func="var" arg="dir" op="equ" val="norm">
            <dgm:constrLst>
              <dgm:constr type="primFontSz" for="des" ptType="node" op="equ" val="65"/>
              <dgm:constr type="l" for="ch" forName="accent_1" refType="w" fact="0.7553"/>
              <dgm:constr type="t" for="ch" forName="accent_1" refType="h" fact="0.96"/>
              <dgm:constr type="w" for="ch" forName="accent_1" refType="w" fact="0.0386"/>
              <dgm:constr type="h" for="ch" forName="accent_1" refType="h" fact="0.04"/>
              <dgm:constr type="l" for="ch" forName="image_accent_2" refType="w" fact="0.4832"/>
              <dgm:constr type="t" for="ch" forName="image_accent_2" refType="h" fact="0.4899"/>
              <dgm:constr type="w" for="ch" forName="image_accent_2" refType="w" fact="0.1226"/>
              <dgm:constr type="h" for="ch" forName="image_accent_2" refType="h" fact="0.1269"/>
              <dgm:constr type="l" for="ch" forName="image_2" refType="w" fact="0.4904"/>
              <dgm:constr type="t" for="ch" forName="image_2" refType="h" fact="0.4973"/>
              <dgm:constr type="w" for="ch" forName="image_2" refType="w" fact="0.1082"/>
              <dgm:constr type="h" for="ch" forName="image_2" refType="h" fact="0.112"/>
              <dgm:constr type="l" for="ch" forName="image_accent_3" refType="w" fact="0.4352"/>
              <dgm:constr type="t" for="ch" forName="image_accent_3" refType="h" fact="0.3107"/>
              <dgm:constr type="w" for="ch" forName="image_accent_3" refType="w" fact="0.1573"/>
              <dgm:constr type="h" for="ch" forName="image_accent_3" refType="h" fact="0.1628"/>
              <dgm:constr type="l" for="ch" forName="image_3" refType="w" fact="0.4435"/>
              <dgm:constr type="t" for="ch" forName="image_3" refType="h" fact="0.3193"/>
              <dgm:constr type="w" for="ch" forName="image_3" refType="w" fact="0.1407"/>
              <dgm:constr type="h" for="ch" forName="image_3" refType="h" fact="0.1456"/>
              <dgm:constr type="l" for="ch" forName="image_accent_4" refType="w" fact="0.4528"/>
              <dgm:constr type="t" for="ch" forName="image_accent_4" refType="h" fact="0.1659"/>
              <dgm:constr type="w" for="ch" forName="image_accent_4" refType="w" fact="0.1103"/>
              <dgm:constr type="h" for="ch" forName="image_accent_4" refType="h" fact="0.1141"/>
              <dgm:constr type="l" for="ch" forName="image_4" refType="w" fact="0.4593"/>
              <dgm:constr type="t" for="ch" forName="image_4" refType="h" fact="0.1726"/>
              <dgm:constr type="w" for="ch" forName="image_4" refType="w" fact="0.0973"/>
              <dgm:constr type="h" for="ch" forName="image_4" refType="h" fact="0.1007"/>
              <dgm:constr type="l" for="ch" forName="image_accent_5" refType="w" fact="0.5301"/>
              <dgm:constr type="t" for="ch" forName="image_accent_5" refType="h" fact="0.0592"/>
              <dgm:constr type="w" for="ch" forName="image_accent_5" refType="w" fact="0.1022"/>
              <dgm:constr type="h" for="ch" forName="image_accent_5" refType="h" fact="0.1058"/>
              <dgm:constr type="l" for="ch" forName="image_5" refType="w" fact="0.5361"/>
              <dgm:constr type="t" for="ch" forName="image_5" refType="h" fact="0.0654"/>
              <dgm:constr type="w" for="ch" forName="image_5" refType="w" fact="0.0902"/>
              <dgm:constr type="h" for="ch" forName="image_5" refType="h" fact="0.0933"/>
              <dgm:constr type="l" for="ch" forName="image_accent_6" refType="w" fact="0.3864"/>
              <dgm:constr type="t" for="ch" forName="image_accent_6" refType="h" fact="0.68"/>
              <dgm:constr type="w" for="ch" forName="image_accent_6" refType="w" fact="0.1757"/>
              <dgm:constr type="h" for="ch" forName="image_accent_6" refType="h" fact="0.1819"/>
              <dgm:constr type="l" for="ch" forName="image_6" refType="w" fact="0.3957"/>
              <dgm:constr type="t" for="ch" forName="image_6" refType="h" fact="0.6896"/>
              <dgm:constr type="w" for="ch" forName="image_6" refType="w" fact="0.1572"/>
              <dgm:constr type="h" for="ch" forName="image_6" refType="h" fact="0.1627"/>
              <dgm:constr type="l" for="ch" forName="image_accent_7" refType="w" fact="0.5291"/>
              <dgm:constr type="t" for="ch" forName="image_accent_7" refType="h" fact="0.8325"/>
              <dgm:constr type="w" for="ch" forName="image_accent_7" refType="w" fact="0.1103"/>
              <dgm:constr type="h" for="ch" forName="image_accent_7" refType="h" fact="0.1141"/>
              <dgm:constr type="l" for="ch" forName="image_7" refType="w" fact="0.5356"/>
              <dgm:constr type="t" for="ch" forName="image_7" refType="h" fact="0.8392"/>
              <dgm:constr type="w" for="ch" forName="image_7" refType="w" fact="0.0973"/>
              <dgm:constr type="h" for="ch" forName="image_7" refType="h" fact="0.1007"/>
              <dgm:constr type="l" for="ch" forName="image_accent_1" refType="w" fact="0.2318"/>
              <dgm:constr type="t" for="ch" forName="image_accent_1" refType="h" fact="0.444"/>
              <dgm:constr type="w" for="ch" forName="image_accent_1" refType="w" fact="0.2344"/>
              <dgm:constr type="h" for="ch" forName="image_accent_1" refType="h" fact="0.2426"/>
              <dgm:constr type="l" for="ch" forName="image_1" refType="w" fact="0.2408"/>
              <dgm:constr type="t" for="ch" forName="image_1" refType="h" fact="0.4533"/>
              <dgm:constr type="w" for="ch" forName="image_1" refType="w" fact="0.2164"/>
              <dgm:constr type="h" for="ch" forName="image_1" refType="h" fact="0.224"/>
              <dgm:constr type="l" for="ch" forName="parent_text_1" refType="w" fact="0"/>
              <dgm:constr type="t" for="ch" forName="parent_text_1" refType="h" fact="0.3193"/>
              <dgm:constr type="w" for="ch" forName="parent_text_1" refType="w" fact="0.3478"/>
              <dgm:constr type="h" for="ch" forName="parent_text_1" refType="h" fact="0.115"/>
              <dgm:constr type="l" for="ch" forName="accent_2" refType="w" fact="0.3813"/>
              <dgm:constr type="t" for="ch" forName="accent_2" refType="h" fact="0.2653"/>
              <dgm:constr type="w" for="ch" forName="accent_2" refType="w" fact="0.0696"/>
              <dgm:constr type="h" for="ch" forName="accent_2" refType="h" fact="0.072"/>
              <dgm:constr type="l" for="ch" forName="parent_text_2" refType="w" fact="0.6311"/>
              <dgm:constr type="t" for="ch" forName="parent_text_2" refType="h" fact="0.4973"/>
              <dgm:constr type="w" for="ch" forName="parent_text_2" refType="w" fact="0.3478"/>
              <dgm:constr type="h" for="ch" forName="parent_text_2" refType="h" fact="0.112"/>
              <dgm:constr type="l" for="ch" forName="parent_text_4" refType="w" fact="0.5878"/>
              <dgm:constr type="t" for="ch" forName="parent_text_4" refType="h" fact="0.1726"/>
              <dgm:constr type="w" for="ch" forName="parent_text_4" refType="w" fact="0.3478"/>
              <dgm:constr type="h" for="ch" forName="parent_text_4" refType="h" fact="0.1007"/>
              <dgm:constr type="l" for="ch" forName="accent_3" refType="w" fact="0.7038"/>
              <dgm:constr type="t" for="ch" forName="accent_3" refType="h" fact="0"/>
              <dgm:constr type="w" for="ch" forName="accent_3" refType="w" fact="0.0258"/>
              <dgm:constr type="h" for="ch" forName="accent_3" refType="h" fact="0.0267"/>
              <dgm:constr type="l" for="ch" forName="parent_text_5" refType="w" fact="0.6522"/>
              <dgm:constr type="t" for="ch" forName="parent_text_5" refType="h" fact="0.0654"/>
              <dgm:constr type="w" for="ch" forName="parent_text_5" refType="w" fact="0.3478"/>
              <dgm:constr type="h" for="ch" forName="parent_text_5" refType="h" fact="0.0933"/>
              <dgm:constr type="l" for="ch" forName="parent_text_3" refType="w" fact="0.6182"/>
              <dgm:constr type="t" for="ch" forName="parent_text_3" refType="h" fact="0.3193"/>
              <dgm:constr type="w" for="ch" forName="parent_text_3" refType="w" fact="0.3478"/>
              <dgm:constr type="h" for="ch" forName="parent_text_3" refType="h" fact="0.1456"/>
              <dgm:constr type="l" for="ch" forName="parent_text_6" refType="w" fact="0.02"/>
              <dgm:constr type="t" for="ch" forName="parent_text_6" refType="h" fact="0.6896"/>
              <dgm:constr type="w" for="ch" forName="parent_text_6" refType="w" fact="0.3478"/>
              <dgm:constr type="h" for="ch" forName="parent_text_6" refType="h" fact="0.1627"/>
              <dgm:constr type="l" for="ch" forName="accent_4" refType="w" fact="0.6265"/>
              <dgm:constr type="t" for="ch" forName="accent_4" refType="h" fact="0.0213"/>
              <dgm:constr type="w" for="ch" forName="accent_4" refType="w" fact="0.0515"/>
              <dgm:constr type="h" for="ch" forName="accent_4" refType="h" fact="0.0533"/>
              <dgm:constr type="l" for="ch" forName="accent_5" refType="w" fact="0.6522"/>
              <dgm:constr type="t" for="ch" forName="accent_5" refType="h" fact="0.92"/>
              <dgm:constr type="w" for="ch" forName="accent_5" refType="w" fact="0.0696"/>
              <dgm:constr type="h" for="ch" forName="accent_5" refType="h" fact="0.072"/>
              <dgm:constr type="l" for="ch" forName="parent_text_7" refType="w" fact="0.105"/>
              <dgm:constr type="t" for="ch" forName="parent_text_7" refType="h" fact="0.87"/>
              <dgm:constr type="w" for="ch" forName="parent_text_7" refType="w" fact="0.407"/>
              <dgm:constr type="h" for="ch" forName="parent_text_7" refType="h" fact="0.13"/>
              <dgm:constr type="l" for="ch" forName="accent_6" refType="w" fact="0.6136"/>
              <dgm:constr type="t" for="ch" forName="accent_6" refType="h" fact="0.6133"/>
              <dgm:constr type="w" for="ch" forName="accent_6" refType="w" fact="0.0386"/>
              <dgm:constr type="h" for="ch" forName="accent_6" refType="h" fact="0.04"/>
            </dgm:constrLst>
          </dgm:if>
          <dgm:else name="Name29">
            <dgm:constrLst>
              <dgm:constr type="primFontSz" for="des" ptType="node" op="equ" val="65"/>
              <dgm:constr type="l" for="ch" forName="accent_1" refType="w" fact="0.2061"/>
              <dgm:constr type="t" for="ch" forName="accent_1" refType="h" fact="0.96"/>
              <dgm:constr type="w" for="ch" forName="accent_1" refType="w" fact="0.0386"/>
              <dgm:constr type="h" for="ch" forName="accent_1" refType="h" fact="0.04"/>
              <dgm:constr type="l" for="ch" forName="image_accent_7" refType="w" fact="0.3606"/>
              <dgm:constr type="t" for="ch" forName="image_accent_7" refType="h" fact="0.8325"/>
              <dgm:constr type="w" for="ch" forName="image_accent_7" refType="w" fact="0.1103"/>
              <dgm:constr type="h" for="ch" forName="image_accent_7" refType="h" fact="0.1141"/>
              <dgm:constr type="l" for="ch" forName="image_7" refType="w" fact="0.3671"/>
              <dgm:constr type="t" for="ch" forName="image_7" refType="h" fact="0.8392"/>
              <dgm:constr type="w" for="ch" forName="image_7" refType="w" fact="0.0973"/>
              <dgm:constr type="h" for="ch" forName="image_7" refType="h" fact="0.1007"/>
              <dgm:constr type="l" for="ch" forName="image_accent_6" refType="w" fact="0.4379"/>
              <dgm:constr type="t" for="ch" forName="image_accent_6" refType="h" fact="0.68"/>
              <dgm:constr type="w" for="ch" forName="image_accent_6" refType="w" fact="0.1757"/>
              <dgm:constr type="h" for="ch" forName="image_accent_6" refType="h" fact="0.1819"/>
              <dgm:constr type="l" for="ch" forName="image_6" refType="w" fact="0.4471"/>
              <dgm:constr type="t" for="ch" forName="image_6" refType="h" fact="0.6896"/>
              <dgm:constr type="w" for="ch" forName="image_6" refType="w" fact="0.1572"/>
              <dgm:constr type="h" for="ch" forName="image_6" refType="h" fact="0.1627"/>
              <dgm:constr type="l" for="ch" forName="image_accent_5" refType="w" fact="0.3677"/>
              <dgm:constr type="t" for="ch" forName="image_accent_5" refType="h" fact="0.0592"/>
              <dgm:constr type="w" for="ch" forName="image_accent_5" refType="w" fact="0.1022"/>
              <dgm:constr type="h" for="ch" forName="image_accent_5" refType="h" fact="0.1058"/>
              <dgm:constr type="l" for="ch" forName="image_5" refType="w" fact="0.3738"/>
              <dgm:constr type="t" for="ch" forName="image_5" refType="h" fact="0.0654"/>
              <dgm:constr type="w" for="ch" forName="image_5" refType="w" fact="0.0902"/>
              <dgm:constr type="h" for="ch" forName="image_5" refType="h" fact="0.0933"/>
              <dgm:constr type="l" for="ch" forName="image_accent_4" refType="w" fact="0.437"/>
              <dgm:constr type="t" for="ch" forName="image_accent_4" refType="h" fact="0.1659"/>
              <dgm:constr type="w" for="ch" forName="image_accent_4" refType="w" fact="0.1103"/>
              <dgm:constr type="h" for="ch" forName="image_accent_4" refType="h" fact="0.1141"/>
              <dgm:constr type="l" for="ch" forName="image_4" refType="w" fact="0.4434"/>
              <dgm:constr type="t" for="ch" forName="image_4" refType="h" fact="0.1726"/>
              <dgm:constr type="w" for="ch" forName="image_4" refType="w" fact="0.0973"/>
              <dgm:constr type="h" for="ch" forName="image_4" refType="h" fact="0.1007"/>
              <dgm:constr type="l" for="ch" forName="image_accent_2" refType="w" fact="0.3942"/>
              <dgm:constr type="t" for="ch" forName="image_accent_2" refType="h" fact="0.4899"/>
              <dgm:constr type="w" for="ch" forName="image_accent_2" refType="w" fact="0.1226"/>
              <dgm:constr type="h" for="ch" forName="image_accent_2" refType="h" fact="0.1269"/>
              <dgm:constr type="l" for="ch" forName="image_2" refType="w" fact="0.4014"/>
              <dgm:constr type="t" for="ch" forName="image_2" refType="h" fact="0.4973"/>
              <dgm:constr type="w" for="ch" forName="image_2" refType="w" fact="0.1082"/>
              <dgm:constr type="h" for="ch" forName="image_2" refType="h" fact="0.112"/>
              <dgm:constr type="l" for="ch" forName="image_accent_3" refType="w" fact="0.4075"/>
              <dgm:constr type="t" for="ch" forName="image_accent_3" refType="h" fact="0.3107"/>
              <dgm:constr type="w" for="ch" forName="image_accent_3" refType="w" fact="0.1573"/>
              <dgm:constr type="h" for="ch" forName="image_accent_3" refType="h" fact="0.1628"/>
              <dgm:constr type="l" for="ch" forName="image_3" refType="w" fact="0.4158"/>
              <dgm:constr type="t" for="ch" forName="image_3" refType="h" fact="0.3193"/>
              <dgm:constr type="w" for="ch" forName="image_3" refType="w" fact="0.1407"/>
              <dgm:constr type="h" for="ch" forName="image_3" refType="h" fact="0.1456"/>
              <dgm:constr type="l" for="ch" forName="image_accent_1" refType="w" fact="0.5338"/>
              <dgm:constr type="t" for="ch" forName="image_accent_1" refType="h" fact="0.444"/>
              <dgm:constr type="w" for="ch" forName="image_accent_1" refType="w" fact="0.2344"/>
              <dgm:constr type="h" for="ch" forName="image_accent_1" refType="h" fact="0.2426"/>
              <dgm:constr type="l" for="ch" forName="image_1" refType="w" fact="0.5428"/>
              <dgm:constr type="t" for="ch" forName="image_1" refType="h" fact="0.4533"/>
              <dgm:constr type="w" for="ch" forName="image_1" refType="w" fact="0.2164"/>
              <dgm:constr type="h" for="ch" forName="image_1" refType="h" fact="0.224"/>
              <dgm:constr type="l" for="ch" forName="parent_text_1" refType="w" fact="0.6522"/>
              <dgm:constr type="t" for="ch" forName="parent_text_1" refType="h" fact="0.3193"/>
              <dgm:constr type="w" for="ch" forName="parent_text_1" refType="w" fact="0.3478"/>
              <dgm:constr type="h" for="ch" forName="parent_text_1" refType="h" fact="0.115"/>
              <dgm:constr type="l" for="ch" forName="accent_2" refType="w" fact="0.5492"/>
              <dgm:constr type="t" for="ch" forName="accent_2" refType="h" fact="0.2653"/>
              <dgm:constr type="w" for="ch" forName="accent_2" refType="w" fact="0.0696"/>
              <dgm:constr type="h" for="ch" forName="accent_2" refType="h" fact="0.072"/>
              <dgm:constr type="l" for="ch" forName="parent_text_2" refType="w" fact="0.0211"/>
              <dgm:constr type="t" for="ch" forName="parent_text_2" refType="h" fact="0.4973"/>
              <dgm:constr type="w" for="ch" forName="parent_text_2" refType="w" fact="0.3478"/>
              <dgm:constr type="h" for="ch" forName="parent_text_2" refType="h" fact="0.112"/>
              <dgm:constr type="l" for="ch" forName="parent_text_4" refType="w" fact="0.0644"/>
              <dgm:constr type="t" for="ch" forName="parent_text_4" refType="h" fact="0.1726"/>
              <dgm:constr type="w" for="ch" forName="parent_text_4" refType="w" fact="0.3478"/>
              <dgm:constr type="h" for="ch" forName="parent_text_4" refType="h" fact="0.1007"/>
              <dgm:constr type="l" for="ch" forName="accent_3" refType="w" fact="0.2705"/>
              <dgm:constr type="t" for="ch" forName="accent_3" refType="h" fact="0"/>
              <dgm:constr type="w" for="ch" forName="accent_3" refType="w" fact="0.0258"/>
              <dgm:constr type="h" for="ch" forName="accent_3" refType="h" fact="0.0267"/>
              <dgm:constr type="l" for="ch" forName="parent_text_5" refType="w" fact="0"/>
              <dgm:constr type="t" for="ch" forName="parent_text_5" refType="h" fact="0.0654"/>
              <dgm:constr type="w" for="ch" forName="parent_text_5" refType="w" fact="0.3478"/>
              <dgm:constr type="h" for="ch" forName="parent_text_5" refType="h" fact="0.0933"/>
              <dgm:constr type="l" for="ch" forName="parent_text_3" refType="w" fact="0.034"/>
              <dgm:constr type="t" for="ch" forName="parent_text_3" refType="h" fact="0.3193"/>
              <dgm:constr type="w" for="ch" forName="parent_text_3" refType="w" fact="0.3478"/>
              <dgm:constr type="h" for="ch" forName="parent_text_3" refType="h" fact="0.1456"/>
              <dgm:constr type="l" for="ch" forName="parent_text_6" refType="w" fact="0.63"/>
              <dgm:constr type="t" for="ch" forName="parent_text_6" refType="h" fact="0.6896"/>
              <dgm:constr type="w" for="ch" forName="parent_text_6" refType="w" fact="0.3478"/>
              <dgm:constr type="h" for="ch" forName="parent_text_6" refType="h" fact="0.1627"/>
              <dgm:constr type="l" for="ch" forName="accent_4" refType="w" fact="0.322"/>
              <dgm:constr type="t" for="ch" forName="accent_4" refType="h" fact="0.0213"/>
              <dgm:constr type="w" for="ch" forName="accent_4" refType="w" fact="0.0515"/>
              <dgm:constr type="h" for="ch" forName="accent_4" refType="h" fact="0.0533"/>
              <dgm:constr type="l" for="ch" forName="accent_5" refType="w" fact="0.2782"/>
              <dgm:constr type="t" for="ch" forName="accent_5" refType="h" fact="0.92"/>
              <dgm:constr type="w" for="ch" forName="accent_5" refType="w" fact="0.0696"/>
              <dgm:constr type="h" for="ch" forName="accent_5" refType="h" fact="0.072"/>
              <dgm:constr type="l" for="ch" forName="parent_text_7" refType="w" fact="0.485"/>
              <dgm:constr type="t" for="ch" forName="parent_text_7" refType="h" fact="0.87"/>
              <dgm:constr type="w" for="ch" forName="parent_text_7" refType="w" fact="0.347"/>
              <dgm:constr type="h" for="ch" forName="parent_text_7" refType="h" fact="0.13"/>
              <dgm:constr type="l" for="ch" forName="accent_6" refType="w" fact="0.3478"/>
              <dgm:constr type="t" for="ch" forName="accent_6" refType="h" fact="0.6133"/>
              <dgm:constr type="w" for="ch" forName="accent_6" refType="w" fact="0.0386"/>
              <dgm:constr type="h" for="ch" forName="accent_6" refType="h" fact="0.04"/>
            </dgm:constrLst>
          </dgm:else>
        </dgm:choose>
        <dgm:layoutNode name="accent_6" styleLbl="alignNode1">
          <dgm:alg type="sp"/>
          <dgm:shape xmlns:r="http://schemas.openxmlformats.org/officeDocument/2006/relationships" type="donut" r:blip="">
            <dgm:adjLst>
              <dgm:adj idx="1" val="0.0746"/>
            </dgm:adjLst>
          </dgm:shape>
          <dgm:presOf/>
        </dgm:layoutNode>
      </dgm:if>
      <dgm:else name="Name30">
        <dgm:alg type="composite">
          <dgm:param type="ar" val="0.9705"/>
        </dgm:alg>
        <dgm:choose name="Name31">
          <dgm:if name="Name32" func="var" arg="dir" op="equ" val="norm">
            <dgm:constrLst>
              <dgm:constr type="primFontSz" for="des" ptType="node" op="equ" val="65"/>
              <dgm:constr type="l" for="ch" forName="accent_1" refType="w" fact="0.7599"/>
              <dgm:constr type="t" for="ch" forName="accent_1" refType="h" fact="0.925"/>
              <dgm:constr type="w" for="ch" forName="accent_1" refType="w" fact="0.0386"/>
              <dgm:constr type="h" for="ch" forName="accent_1" refType="h" fact="0.0375"/>
              <dgm:constr type="l" for="ch" forName="accent_2" refType="w" fact="0.6182"/>
              <dgm:constr type="t" for="ch" forName="accent_2" refType="h" fact="0.575"/>
              <dgm:constr type="w" for="ch" forName="accent_2" refType="w" fact="0.0386"/>
              <dgm:constr type="h" for="ch" forName="accent_2" refType="h" fact="0.0375"/>
              <dgm:constr type="l" for="ch" forName="image_accent_8" refType="w" fact="0.6449"/>
              <dgm:constr type="t" for="ch" forName="image_accent_8" refType="h" fact="0.8508"/>
              <dgm:constr type="w" for="ch" forName="image_accent_8" refType="w" fact="0.1022"/>
              <dgm:constr type="h" for="ch" forName="image_accent_8" refType="h" fact="0.0992"/>
              <dgm:constr type="l" for="ch" forName="image_8" refType="w" fact="0.6538"/>
              <dgm:constr type="t" for="ch" forName="image_8" refType="h" fact="0.8595"/>
              <dgm:constr type="w" for="ch" forName="image_8" refType="w" fact="0.0844"/>
              <dgm:constr type="h" for="ch" forName="image_8" refType="h" fact="0.0819"/>
              <dgm:constr type="l" for="ch" forName="image_accent_7" refType="w" fact="0.5291"/>
              <dgm:constr type="t" for="ch" forName="image_accent_7" refType="h" fact="0.7805"/>
              <dgm:constr type="w" for="ch" forName="image_accent_7" refType="w" fact="0.1103"/>
              <dgm:constr type="h" for="ch" forName="image_accent_7" refType="h" fact="0.107"/>
              <dgm:constr type="l" for="ch" forName="image_7" refType="w" fact="0.5356"/>
              <dgm:constr type="t" for="ch" forName="image_7" refType="h" fact="0.7868"/>
              <dgm:constr type="w" for="ch" forName="image_7" refType="w" fact="0.0973"/>
              <dgm:constr type="h" for="ch" forName="image_7" refType="h" fact="0.0944"/>
              <dgm:constr type="l" for="ch" forName="image_accent_6" refType="w" fact="0.3864"/>
              <dgm:constr type="t" for="ch" forName="image_accent_6" refType="h" fact="0.6375"/>
              <dgm:constr type="w" for="ch" forName="image_accent_6" refType="w" fact="0.1757"/>
              <dgm:constr type="h" for="ch" forName="image_accent_6" refType="h" fact="0.1706"/>
              <dgm:constr type="l" for="ch" forName="image_6" refType="w" fact="0.3957"/>
              <dgm:constr type="t" for="ch" forName="image_6" refType="h" fact="0.6465"/>
              <dgm:constr type="w" for="ch" forName="image_6" refType="w" fact="0.1572"/>
              <dgm:constr type="h" for="ch" forName="image_6" refType="h" fact="0.1525"/>
              <dgm:constr type="l" for="ch" forName="image_accent_5" refType="w" fact="0.5301"/>
              <dgm:constr type="t" for="ch" forName="image_accent_5" refType="h" fact="0.0555"/>
              <dgm:constr type="w" for="ch" forName="image_accent_5" refType="w" fact="0.1022"/>
              <dgm:constr type="h" for="ch" forName="image_accent_5" refType="h" fact="0.0992"/>
              <dgm:constr type="l" for="ch" forName="image_5" refType="w" fact="0.5361"/>
              <dgm:constr type="t" for="ch" forName="image_5" refType="h" fact="0.0613"/>
              <dgm:constr type="w" for="ch" forName="image_5" refType="w" fact="0.0902"/>
              <dgm:constr type="h" for="ch" forName="image_5" refType="h" fact="0.0875"/>
              <dgm:constr type="l" for="ch" forName="image_accent_4" refType="w" fact="0.4528"/>
              <dgm:constr type="t" for="ch" forName="image_accent_4" refType="h" fact="0.1555"/>
              <dgm:constr type="w" for="ch" forName="image_accent_4" refType="w" fact="0.1103"/>
              <dgm:constr type="h" for="ch" forName="image_accent_4" refType="h" fact="0.107"/>
              <dgm:constr type="l" for="ch" forName="image_4" refType="w" fact="0.4593"/>
              <dgm:constr type="t" for="ch" forName="image_4" refType="h" fact="0.1618"/>
              <dgm:constr type="w" for="ch" forName="image_4" refType="w" fact="0.0973"/>
              <dgm:constr type="h" for="ch" forName="image_4" refType="h" fact="0.0944"/>
              <dgm:constr type="l" for="ch" forName="image_accent_2" refType="w" fact="0.4832"/>
              <dgm:constr type="t" for="ch" forName="image_accent_2" refType="h" fact="0.4593"/>
              <dgm:constr type="w" for="ch" forName="image_accent_2" refType="w" fact="0.1226"/>
              <dgm:constr type="h" for="ch" forName="image_accent_2" refType="h" fact="0.119"/>
              <dgm:constr type="l" for="ch" forName="image_2" refType="w" fact="0.4904"/>
              <dgm:constr type="t" for="ch" forName="image_2" refType="h" fact="0.4663"/>
              <dgm:constr type="w" for="ch" forName="image_2" refType="w" fact="0.1082"/>
              <dgm:constr type="h" for="ch" forName="image_2" refType="h" fact="0.105"/>
              <dgm:constr type="l" for="ch" forName="image_accent_3" refType="w" fact="0.4352"/>
              <dgm:constr type="t" for="ch" forName="image_accent_3" refType="h" fact="0.2913"/>
              <dgm:constr type="w" for="ch" forName="image_accent_3" refType="w" fact="0.1573"/>
              <dgm:constr type="h" for="ch" forName="image_accent_3" refType="h" fact="0.1526"/>
              <dgm:constr type="l" for="ch" forName="image_3" refType="w" fact="0.4435"/>
              <dgm:constr type="t" for="ch" forName="image_3" refType="h" fact="0.2993"/>
              <dgm:constr type="w" for="ch" forName="image_3" refType="w" fact="0.1407"/>
              <dgm:constr type="h" for="ch" forName="image_3" refType="h" fact="0.1365"/>
              <dgm:constr type="l" for="ch" forName="image_accent_1" refType="w" fact="0.2318"/>
              <dgm:constr type="t" for="ch" forName="image_accent_1" refType="h" fact="0.4163"/>
              <dgm:constr type="w" for="ch" forName="image_accent_1" refType="w" fact="0.2344"/>
              <dgm:constr type="h" for="ch" forName="image_accent_1" refType="h" fact="0.2275"/>
              <dgm:constr type="l" for="ch" forName="image_1" refType="w" fact="0.2408"/>
              <dgm:constr type="t" for="ch" forName="image_1" refType="h" fact="0.425"/>
              <dgm:constr type="w" for="ch" forName="image_1" refType="w" fact="0.2164"/>
              <dgm:constr type="h" for="ch" forName="image_1" refType="h" fact="0.21"/>
              <dgm:constr type="l" for="ch" forName="parent_text_1" refType="w" fact="0"/>
              <dgm:constr type="t" for="ch" forName="parent_text_1" refType="h" fact="0.2993"/>
              <dgm:constr type="w" for="ch" forName="parent_text_1" refType="w" fact="0.3478"/>
              <dgm:constr type="h" for="ch" forName="parent_text_1" refType="h" fact="0.11"/>
              <dgm:constr type="l" for="ch" forName="accent_3" refType="w" fact="0.3813"/>
              <dgm:constr type="t" for="ch" forName="accent_3" refType="h" fact="0.2488"/>
              <dgm:constr type="w" for="ch" forName="accent_3" refType="w" fact="0.0696"/>
              <dgm:constr type="h" for="ch" forName="accent_3" refType="h" fact="0.0675"/>
              <dgm:constr type="l" for="ch" forName="parent_text_2" refType="w" fact="0.6311"/>
              <dgm:constr type="t" for="ch" forName="parent_text_2" refType="h" fact="0.4663"/>
              <dgm:constr type="w" for="ch" forName="parent_text_2" refType="w" fact="0.3478"/>
              <dgm:constr type="h" for="ch" forName="parent_text_2" refType="h" fact="0.105"/>
              <dgm:constr type="l" for="ch" forName="parent_text_4" refType="w" fact="0.5878"/>
              <dgm:constr type="t" for="ch" forName="parent_text_4" refType="h" fact="0.1618"/>
              <dgm:constr type="w" for="ch" forName="parent_text_4" refType="w" fact="0.3478"/>
              <dgm:constr type="h" for="ch" forName="parent_text_4" refType="h" fact="0.0944"/>
              <dgm:constr type="l" for="ch" forName="accent_4" refType="w" fact="0.7038"/>
              <dgm:constr type="t" for="ch" forName="accent_4" refType="h" fact="0"/>
              <dgm:constr type="w" for="ch" forName="accent_4" refType="w" fact="0.0258"/>
              <dgm:constr type="h" for="ch" forName="accent_4" refType="h" fact="0.025"/>
              <dgm:constr type="l" for="ch" forName="parent_text_5" refType="w" fact="0.6522"/>
              <dgm:constr type="t" for="ch" forName="parent_text_5" refType="h" fact="0.0625"/>
              <dgm:constr type="w" for="ch" forName="parent_text_5" refType="w" fact="0.3478"/>
              <dgm:constr type="h" for="ch" forName="parent_text_5" refType="h" fact="0.0863"/>
              <dgm:constr type="l" for="ch" forName="parent_text_3" refType="w" fact="0.6182"/>
              <dgm:constr type="t" for="ch" forName="parent_text_3" refType="h" fact="0.2993"/>
              <dgm:constr type="w" for="ch" forName="parent_text_3" refType="w" fact="0.3478"/>
              <dgm:constr type="h" for="ch" forName="parent_text_3" refType="h" fact="0.1365"/>
              <dgm:constr type="l" for="ch" forName="parent_text_6" refType="w" fact="0.02"/>
              <dgm:constr type="t" for="ch" forName="parent_text_6" refType="h" fact="0.6465"/>
              <dgm:constr type="w" for="ch" forName="parent_text_6" refType="w" fact="0.3478"/>
              <dgm:constr type="h" for="ch" forName="parent_text_6" refType="h" fact="0.1525"/>
              <dgm:constr type="l" for="ch" forName="accent_5" refType="w" fact="0.6265"/>
              <dgm:constr type="t" for="ch" forName="accent_5" refType="h" fact="0.02"/>
              <dgm:constr type="w" for="ch" forName="accent_5" refType="w" fact="0.0515"/>
              <dgm:constr type="h" for="ch" forName="accent_5" refType="h" fact="0.05"/>
              <dgm:constr type="l" for="ch" forName="parent_text_7" refType="w" fact="0.165"/>
              <dgm:constr type="t" for="ch" forName="parent_text_7" refType="h" fact="0.81"/>
              <dgm:constr type="w" for="ch" forName="parent_text_7" refType="w" fact="0.3478"/>
              <dgm:constr type="h" for="ch" forName="parent_text_7" refType="h" fact="0.077"/>
              <dgm:constr type="l" for="ch" forName="parent_text_8" refType="w" fact="0.275"/>
              <dgm:constr type="t" for="ch" forName="parent_text_8" refType="h" fact="0.89"/>
              <dgm:constr type="w" for="ch" forName="parent_text_8" refType="w" fact="0.3478"/>
              <dgm:constr type="h" for="ch" forName="parent_text_8" refType="h" fact="0.11"/>
            </dgm:constrLst>
          </dgm:if>
          <dgm:else name="Name33">
            <dgm:constrLst>
              <dgm:constr type="primFontSz" for="des" ptType="node" op="equ" val="65"/>
              <dgm:constr type="l" for="ch" forName="accent_1" refType="w" fact="0.2014"/>
              <dgm:constr type="t" for="ch" forName="accent_1" refType="h" fact="0.925"/>
              <dgm:constr type="w" for="ch" forName="accent_1" refType="w" fact="0.0386"/>
              <dgm:constr type="h" for="ch" forName="accent_1" refType="h" fact="0.0375"/>
              <dgm:constr type="l" for="ch" forName="accent_2" refType="w" fact="0.3431"/>
              <dgm:constr type="t" for="ch" forName="accent_2" refType="h" fact="0.575"/>
              <dgm:constr type="w" for="ch" forName="accent_2" refType="w" fact="0.0386"/>
              <dgm:constr type="h" for="ch" forName="accent_2" refType="h" fact="0.0375"/>
              <dgm:constr type="l" for="ch" forName="image_accent_8" refType="w" fact="0.253"/>
              <dgm:constr type="t" for="ch" forName="image_accent_8" refType="h" fact="0.8508"/>
              <dgm:constr type="w" for="ch" forName="image_accent_8" refType="w" fact="0.1022"/>
              <dgm:constr type="h" for="ch" forName="image_accent_8" refType="h" fact="0.0992"/>
              <dgm:constr type="l" for="ch" forName="image_8" refType="w" fact="0.2619"/>
              <dgm:constr type="t" for="ch" forName="image_8" refType="h" fact="0.8595"/>
              <dgm:constr type="w" for="ch" forName="image_8" refType="w" fact="0.0844"/>
              <dgm:constr type="h" for="ch" forName="image_8" refType="h" fact="0.0819"/>
              <dgm:constr type="l" for="ch" forName="image_accent_7" refType="w" fact="0.3606"/>
              <dgm:constr type="t" for="ch" forName="image_accent_7" refType="h" fact="0.7805"/>
              <dgm:constr type="w" for="ch" forName="image_accent_7" refType="w" fact="0.1103"/>
              <dgm:constr type="h" for="ch" forName="image_accent_7" refType="h" fact="0.107"/>
              <dgm:constr type="l" for="ch" forName="image_7" refType="w" fact="0.3671"/>
              <dgm:constr type="t" for="ch" forName="image_7" refType="h" fact="0.7868"/>
              <dgm:constr type="w" for="ch" forName="image_7" refType="w" fact="0.0973"/>
              <dgm:constr type="h" for="ch" forName="image_7" refType="h" fact="0.0944"/>
              <dgm:constr type="l" for="ch" forName="image_accent_6" refType="w" fact="0.4379"/>
              <dgm:constr type="t" for="ch" forName="image_accent_6" refType="h" fact="0.6375"/>
              <dgm:constr type="w" for="ch" forName="image_accent_6" refType="w" fact="0.1757"/>
              <dgm:constr type="h" for="ch" forName="image_accent_6" refType="h" fact="0.1706"/>
              <dgm:constr type="l" for="ch" forName="image_6" refType="w" fact="0.4471"/>
              <dgm:constr type="t" for="ch" forName="image_6" refType="h" fact="0.6465"/>
              <dgm:constr type="w" for="ch" forName="image_6" refType="w" fact="0.1572"/>
              <dgm:constr type="h" for="ch" forName="image_6" refType="h" fact="0.1525"/>
              <dgm:constr type="l" for="ch" forName="image_accent_5" refType="w" fact="0.3677"/>
              <dgm:constr type="t" for="ch" forName="image_accent_5" refType="h" fact="0.0555"/>
              <dgm:constr type="w" for="ch" forName="image_accent_5" refType="w" fact="0.1022"/>
              <dgm:constr type="h" for="ch" forName="image_accent_5" refType="h" fact="0.0992"/>
              <dgm:constr type="l" for="ch" forName="image_5" refType="w" fact="0.3738"/>
              <dgm:constr type="t" for="ch" forName="image_5" refType="h" fact="0.0613"/>
              <dgm:constr type="w" for="ch" forName="image_5" refType="w" fact="0.0902"/>
              <dgm:constr type="h" for="ch" forName="image_5" refType="h" fact="0.0875"/>
              <dgm:constr type="l" for="ch" forName="image_accent_4" refType="w" fact="0.437"/>
              <dgm:constr type="t" for="ch" forName="image_accent_4" refType="h" fact="0.1555"/>
              <dgm:constr type="w" for="ch" forName="image_accent_4" refType="w" fact="0.1103"/>
              <dgm:constr type="h" for="ch" forName="image_accent_4" refType="h" fact="0.107"/>
              <dgm:constr type="l" for="ch" forName="image_4" refType="w" fact="0.4434"/>
              <dgm:constr type="t" for="ch" forName="image_4" refType="h" fact="0.1618"/>
              <dgm:constr type="w" for="ch" forName="image_4" refType="w" fact="0.0973"/>
              <dgm:constr type="h" for="ch" forName="image_4" refType="h" fact="0.0944"/>
              <dgm:constr type="l" for="ch" forName="image_accent_2" refType="w" fact="0.3942"/>
              <dgm:constr type="t" for="ch" forName="image_accent_2" refType="h" fact="0.4593"/>
              <dgm:constr type="w" for="ch" forName="image_accent_2" refType="w" fact="0.1226"/>
              <dgm:constr type="h" for="ch" forName="image_accent_2" refType="h" fact="0.119"/>
              <dgm:constr type="l" for="ch" forName="image_2" refType="w" fact="0.4014"/>
              <dgm:constr type="t" for="ch" forName="image_2" refType="h" fact="0.4663"/>
              <dgm:constr type="w" for="ch" forName="image_2" refType="w" fact="0.1082"/>
              <dgm:constr type="h" for="ch" forName="image_2" refType="h" fact="0.105"/>
              <dgm:constr type="l" for="ch" forName="image_accent_3" refType="w" fact="0.4075"/>
              <dgm:constr type="t" for="ch" forName="image_accent_3" refType="h" fact="0.2913"/>
              <dgm:constr type="w" for="ch" forName="image_accent_3" refType="w" fact="0.1573"/>
              <dgm:constr type="h" for="ch" forName="image_accent_3" refType="h" fact="0.1526"/>
              <dgm:constr type="l" for="ch" forName="image_3" refType="w" fact="0.4158"/>
              <dgm:constr type="t" for="ch" forName="image_3" refType="h" fact="0.2993"/>
              <dgm:constr type="w" for="ch" forName="image_3" refType="w" fact="0.1407"/>
              <dgm:constr type="h" for="ch" forName="image_3" refType="h" fact="0.1365"/>
              <dgm:constr type="l" for="ch" forName="image_accent_1" refType="w" fact="0.5338"/>
              <dgm:constr type="t" for="ch" forName="image_accent_1" refType="h" fact="0.4163"/>
              <dgm:constr type="w" for="ch" forName="image_accent_1" refType="w" fact="0.2344"/>
              <dgm:constr type="h" for="ch" forName="image_accent_1" refType="h" fact="0.2275"/>
              <dgm:constr type="l" for="ch" forName="image_1" refType="w" fact="0.5428"/>
              <dgm:constr type="t" for="ch" forName="image_1" refType="h" fact="0.425"/>
              <dgm:constr type="w" for="ch" forName="image_1" refType="w" fact="0.2164"/>
              <dgm:constr type="h" for="ch" forName="image_1" refType="h" fact="0.21"/>
              <dgm:constr type="l" for="ch" forName="parent_text_1" refType="w" fact="0.6522"/>
              <dgm:constr type="t" for="ch" forName="parent_text_1" refType="h" fact="0.2993"/>
              <dgm:constr type="w" for="ch" forName="parent_text_1" refType="w" fact="0.3478"/>
              <dgm:constr type="h" for="ch" forName="parent_text_1" refType="h" fact="0.11"/>
              <dgm:constr type="l" for="ch" forName="accent_3" refType="w" fact="0.5492"/>
              <dgm:constr type="t" for="ch" forName="accent_3" refType="h" fact="0.2488"/>
              <dgm:constr type="w" for="ch" forName="accent_3" refType="w" fact="0.0696"/>
              <dgm:constr type="h" for="ch" forName="accent_3" refType="h" fact="0.0675"/>
              <dgm:constr type="l" for="ch" forName="parent_text_2" refType="w" fact="0.0211"/>
              <dgm:constr type="t" for="ch" forName="parent_text_2" refType="h" fact="0.4663"/>
              <dgm:constr type="w" for="ch" forName="parent_text_2" refType="w" fact="0.3478"/>
              <dgm:constr type="h" for="ch" forName="parent_text_2" refType="h" fact="0.105"/>
              <dgm:constr type="l" for="ch" forName="parent_text_4" refType="w" fact="0.0635"/>
              <dgm:constr type="t" for="ch" forName="parent_text_4" refType="h" fact="0.1618"/>
              <dgm:constr type="w" for="ch" forName="parent_text_4" refType="w" fact="0.3478"/>
              <dgm:constr type="h" for="ch" forName="parent_text_4" refType="h" fact="0.0944"/>
              <dgm:constr type="l" for="ch" forName="accent_4" refType="w" fact="0.2705"/>
              <dgm:constr type="t" for="ch" forName="accent_4" refType="h" fact="0"/>
              <dgm:constr type="w" for="ch" forName="accent_4" refType="w" fact="0.0258"/>
              <dgm:constr type="h" for="ch" forName="accent_4" refType="h" fact="0.025"/>
              <dgm:constr type="l" for="ch" forName="parent_text_5" refType="w" fact="0"/>
              <dgm:constr type="t" for="ch" forName="parent_text_5" refType="h" fact="0.0625"/>
              <dgm:constr type="w" for="ch" forName="parent_text_5" refType="w" fact="0.3478"/>
              <dgm:constr type="h" for="ch" forName="parent_text_5" refType="h" fact="0.0863"/>
              <dgm:constr type="l" for="ch" forName="parent_text_3" refType="w" fact="0.034"/>
              <dgm:constr type="t" for="ch" forName="parent_text_3" refType="h" fact="0.2993"/>
              <dgm:constr type="w" for="ch" forName="parent_text_3" refType="w" fact="0.3478"/>
              <dgm:constr type="h" for="ch" forName="parent_text_3" refType="h" fact="0.1365"/>
              <dgm:constr type="l" for="ch" forName="parent_text_6" refType="w" fact="0.635"/>
              <dgm:constr type="t" for="ch" forName="parent_text_6" refType="h" fact="0.6465"/>
              <dgm:constr type="w" for="ch" forName="parent_text_6" refType="w" fact="0.3478"/>
              <dgm:constr type="h" for="ch" forName="parent_text_6" refType="h" fact="0.1525"/>
              <dgm:constr type="l" for="ch" forName="accent_5" refType="w" fact="0.322"/>
              <dgm:constr type="t" for="ch" forName="accent_5" refType="h" fact="0.02"/>
              <dgm:constr type="w" for="ch" forName="accent_5" refType="w" fact="0.0515"/>
              <dgm:constr type="h" for="ch" forName="accent_5" refType="h" fact="0.05"/>
              <dgm:constr type="l" for="ch" forName="parent_text_7" refType="w" fact="0.49"/>
              <dgm:constr type="t" for="ch" forName="parent_text_7" refType="h" fact="0.81"/>
              <dgm:constr type="w" for="ch" forName="parent_text_7" refType="w" fact="0.3478"/>
              <dgm:constr type="h" for="ch" forName="parent_text_7" refType="h" fact="0.077"/>
              <dgm:constr type="l" for="ch" forName="parent_text_8" refType="w" fact="0.375"/>
              <dgm:constr type="t" for="ch" forName="parent_text_8" refType="h" fact="0.89"/>
              <dgm:constr type="w" for="ch" forName="parent_text_8" refType="w" fact="0.3478"/>
              <dgm:constr type="h" for="ch" forName="parent_text_8" refType="h" fact="0.11"/>
            </dgm:constrLst>
          </dgm:else>
        </dgm:choose>
      </dgm:else>
    </dgm:choose>
    <dgm:forEach name="wrapper" axis="self" ptType="parTrans">
      <dgm:forEach name="wrapper2" axis="self" ptType="sibTrans" st="2">
        <dgm:forEach name="imageAccentRepeat" axis="self">
          <dgm:layoutNode name="imageAccentRepeatNode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</dgm:forEach>
        <dgm:forEach name="imageRepeat" axis="self">
          <dgm:layoutNode name="imageRepeat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 axis="self"/>
          </dgm:layoutNode>
        </dgm:forEach>
      </dgm:forEach>
    </dgm:forEach>
    <dgm:forEach name="Name34" axis="ch" ptType="node" cnt="1">
      <dgm:layoutNode name="parent_text_1" styleLbl="revTx">
        <dgm:varLst>
          <dgm:chMax val="0"/>
          <dgm:chPref val="0"/>
          <dgm:bulletEnabled val="1"/>
        </dgm:varLst>
        <dgm:choose name="Name35">
          <dgm:if name="Name36" func="var" arg="dir" op="equ" val="norm">
            <dgm:alg type="tx">
              <dgm:param type="parTxLTRAlign" val="r"/>
              <dgm:param type="shpTxLTRAlignCh" val="r"/>
              <dgm:param type="txAnchorVert" val="b"/>
              <dgm:param type="lnSpCh" val="15"/>
            </dgm:alg>
          </dgm:if>
          <dgm:else name="Name37">
            <dgm:alg type="tx">
              <dgm:param type="parTxLTRAlign" val="l"/>
              <dgm:param type="shpTxLTRAlignCh" val="l"/>
              <dgm:param type="txAnchorVert" val="b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01"/>
        </dgm:constrLst>
        <dgm:ruleLst>
          <dgm:rule type="primFontSz" val="5" fact="NaN" max="NaN"/>
        </dgm:ruleLst>
      </dgm:layoutNode>
      <dgm:layoutNode name="image_accent_1">
        <dgm:alg type="sp"/>
        <dgm:shape xmlns:r="http://schemas.openxmlformats.org/officeDocument/2006/relationships" r:blip="">
          <dgm:adjLst/>
        </dgm:shape>
        <dgm:presOf/>
        <dgm:constrLst/>
        <dgm:forEach name="Name38" ref="imageAccentRepeat"/>
      </dgm:layoutNode>
      <dgm:layoutNode name="accent_1" styleLbl="alignNode1">
        <dgm:alg type="sp"/>
        <dgm:shape xmlns:r="http://schemas.openxmlformats.org/officeDocument/2006/relationships" type="donut" r:blip="">
          <dgm:adjLst>
            <dgm:adj idx="1" val="0.0746"/>
          </dgm:adjLst>
        </dgm:shape>
        <dgm:presOf/>
      </dgm:layoutNode>
    </dgm:forEach>
    <dgm:forEach name="Name39" axis="ch" ptType="sibTrans" hideLastTrans="0" cnt="1">
      <dgm:layoutNode name="image_1">
        <dgm:alg type="sp"/>
        <dgm:shape xmlns:r="http://schemas.openxmlformats.org/officeDocument/2006/relationships" r:blip="">
          <dgm:adjLst/>
        </dgm:shape>
        <dgm:presOf/>
        <dgm:constrLst/>
        <dgm:forEach name="Name40" ref="imageRepeat"/>
      </dgm:layoutNode>
    </dgm:forEach>
    <dgm:forEach name="Name41" axis="ch" ptType="node" st="2" cnt="1">
      <dgm:layoutNode name="parent_text_2" styleLbl="revTx">
        <dgm:varLst>
          <dgm:chMax val="0"/>
          <dgm:chPref val="0"/>
          <dgm:bulletEnabled val="1"/>
        </dgm:varLst>
        <dgm:choose name="Name42">
          <dgm:if name="Name43" func="var" arg="dir" op="equ" val="norm">
            <dgm:alg type="tx">
              <dgm:param type="parTxLTRAlign" val="l"/>
              <dgm:param type="lnSpCh" val="15"/>
            </dgm:alg>
          </dgm:if>
          <dgm:else name="Name44">
            <dgm:alg type="tx">
              <dgm:param type="parTxLTRAlign" val="r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layoutNode name="image_accent_2">
        <dgm:alg type="sp"/>
        <dgm:shape xmlns:r="http://schemas.openxmlformats.org/officeDocument/2006/relationships" r:blip="">
          <dgm:adjLst/>
        </dgm:shape>
        <dgm:presOf/>
        <dgm:constrLst/>
        <dgm:forEach name="Name45" ref="imageAccentRepeat"/>
      </dgm:layoutNode>
    </dgm:forEach>
    <dgm:forEach name="Name46" axis="ch" ptType="sibTrans" hideLastTrans="0" st="2" cnt="1">
      <dgm:layoutNode name="image_2">
        <dgm:alg type="sp"/>
        <dgm:shape xmlns:r="http://schemas.openxmlformats.org/officeDocument/2006/relationships" r:blip="">
          <dgm:adjLst/>
        </dgm:shape>
        <dgm:presOf/>
        <dgm:constrLst/>
        <dgm:forEach name="Name47" ref="imageRepeat"/>
      </dgm:layoutNode>
    </dgm:forEach>
    <dgm:forEach name="Name48" axis="ch" ptType="node" st="3" cnt="1">
      <dgm:layoutNode name="image_accent_3">
        <dgm:alg type="sp"/>
        <dgm:shape xmlns:r="http://schemas.openxmlformats.org/officeDocument/2006/relationships" r:blip="">
          <dgm:adjLst/>
        </dgm:shape>
        <dgm:presOf/>
        <dgm:constrLst/>
        <dgm:forEach name="Name49" ref="imageAccentRepeat"/>
      </dgm:layoutNode>
      <dgm:layoutNode name="parent_text_3" styleLbl="revTx">
        <dgm:varLst>
          <dgm:chMax val="0"/>
          <dgm:chPref val="0"/>
          <dgm:bulletEnabled val="1"/>
        </dgm:varLst>
        <dgm:choose name="Name50">
          <dgm:if name="Name51" func="var" arg="dir" op="equ" val="norm">
            <dgm:alg type="tx">
              <dgm:param type="parTxLTRAlign" val="l"/>
              <dgm:param type="lnSpCh" val="15"/>
            </dgm:alg>
          </dgm:if>
          <dgm:else name="Name52">
            <dgm:alg type="tx">
              <dgm:param type="parTxLTRAlign" val="r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layoutNode name="accent_2" styleLbl="alignNode1">
        <dgm:alg type="sp"/>
        <dgm:shape xmlns:r="http://schemas.openxmlformats.org/officeDocument/2006/relationships" type="donut" r:blip="">
          <dgm:adjLst>
            <dgm:adj idx="1" val="0.0746"/>
          </dgm:adjLst>
        </dgm:shape>
        <dgm:presOf/>
      </dgm:layoutNode>
      <dgm:layoutNode name="accent_3" styleLbl="alignNode1">
        <dgm:alg type="sp"/>
        <dgm:shape xmlns:r="http://schemas.openxmlformats.org/officeDocument/2006/relationships" type="donut" r:blip="">
          <dgm:adjLst>
            <dgm:adj idx="1" val="0.0746"/>
          </dgm:adjLst>
        </dgm:shape>
        <dgm:presOf/>
      </dgm:layoutNode>
    </dgm:forEach>
    <dgm:forEach name="Name53" axis="ch" ptType="sibTrans" hideLastTrans="0" st="3" cnt="1">
      <dgm:layoutNode name="image_3">
        <dgm:alg type="sp"/>
        <dgm:shape xmlns:r="http://schemas.openxmlformats.org/officeDocument/2006/relationships" r:blip="">
          <dgm:adjLst/>
        </dgm:shape>
        <dgm:presOf/>
        <dgm:constrLst/>
        <dgm:forEach name="Name54" ref="imageRepeat"/>
      </dgm:layoutNode>
    </dgm:forEach>
    <dgm:forEach name="Name55" axis="ch" ptType="node" st="4" cnt="1">
      <dgm:layoutNode name="image_accent_4">
        <dgm:alg type="sp"/>
        <dgm:shape xmlns:r="http://schemas.openxmlformats.org/officeDocument/2006/relationships" r:blip="">
          <dgm:adjLst/>
        </dgm:shape>
        <dgm:presOf/>
        <dgm:constrLst/>
        <dgm:forEach name="Name56" ref="imageAccentRepeat"/>
      </dgm:layoutNode>
      <dgm:layoutNode name="parent_text_4" styleLbl="revTx">
        <dgm:varLst>
          <dgm:chMax val="0"/>
          <dgm:chPref val="0"/>
          <dgm:bulletEnabled val="1"/>
        </dgm:varLst>
        <dgm:choose name="Name57">
          <dgm:if name="Name58" func="var" arg="dir" op="equ" val="norm">
            <dgm:alg type="tx">
              <dgm:param type="parTxLTRAlign" val="l"/>
              <dgm:param type="lnSpCh" val="15"/>
            </dgm:alg>
          </dgm:if>
          <dgm:else name="Name59">
            <dgm:alg type="tx">
              <dgm:param type="parTxLTRAlign" val="r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layoutNode name="accent_4" styleLbl="alignNode1">
        <dgm:alg type="sp"/>
        <dgm:shape xmlns:r="http://schemas.openxmlformats.org/officeDocument/2006/relationships" type="donut" r:blip="">
          <dgm:adjLst>
            <dgm:adj idx="1" val="0.0746"/>
          </dgm:adjLst>
        </dgm:shape>
        <dgm:presOf/>
      </dgm:layoutNode>
    </dgm:forEach>
    <dgm:forEach name="Name60" axis="ch" ptType="sibTrans" hideLastTrans="0" st="4" cnt="1">
      <dgm:layoutNode name="image_4">
        <dgm:alg type="sp"/>
        <dgm:shape xmlns:r="http://schemas.openxmlformats.org/officeDocument/2006/relationships" r:blip="">
          <dgm:adjLst/>
        </dgm:shape>
        <dgm:presOf/>
        <dgm:constrLst/>
        <dgm:forEach name="Name61" ref="imageRepeat"/>
      </dgm:layoutNode>
    </dgm:forEach>
    <dgm:forEach name="Name62" axis="ch" ptType="node" st="5" cnt="1">
      <dgm:layoutNode name="image_accent_5">
        <dgm:alg type="sp"/>
        <dgm:shape xmlns:r="http://schemas.openxmlformats.org/officeDocument/2006/relationships" r:blip="">
          <dgm:adjLst/>
        </dgm:shape>
        <dgm:presOf/>
        <dgm:constrLst/>
        <dgm:forEach name="Name63" ref="imageAccentRepeat"/>
      </dgm:layoutNode>
      <dgm:layoutNode name="parent_text_5" styleLbl="revTx">
        <dgm:varLst>
          <dgm:chMax val="0"/>
          <dgm:chPref val="0"/>
          <dgm:bulletEnabled val="1"/>
        </dgm:varLst>
        <dgm:choose name="Name64">
          <dgm:if name="Name65" func="var" arg="dir" op="equ" val="norm">
            <dgm:alg type="tx">
              <dgm:param type="parTxLTRAlign" val="l"/>
              <dgm:param type="lnSpCh" val="15"/>
            </dgm:alg>
          </dgm:if>
          <dgm:else name="Name66">
            <dgm:alg type="tx">
              <dgm:param type="parTxLTRAlign" val="r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sibTrans" hideLastTrans="0" st="5" cnt="1">
      <dgm:layoutNode name="image_5">
        <dgm:alg type="sp"/>
        <dgm:shape xmlns:r="http://schemas.openxmlformats.org/officeDocument/2006/relationships" r:blip="">
          <dgm:adjLst/>
        </dgm:shape>
        <dgm:presOf/>
        <dgm:constrLst/>
        <dgm:forEach name="Name68" ref="imageRepeat"/>
      </dgm:layoutNode>
    </dgm:forEach>
    <dgm:forEach name="Name69" axis="ch" ptType="node" st="6" cnt="1">
      <dgm:layoutNode name="parent_text_6" styleLbl="revTx">
        <dgm:varLst>
          <dgm:chMax val="0"/>
          <dgm:chPref val="0"/>
          <dgm:bulletEnabled val="1"/>
        </dgm:varLst>
        <dgm:choose name="Name70">
          <dgm:if name="Name71" func="var" arg="dir" op="equ" val="norm">
            <dgm:alg type="tx">
              <dgm:param type="parTxLTRAlign" val="r"/>
              <dgm:param type="shpTxLTRAlignCh" val="r"/>
              <dgm:param type="lnSpCh" val="15"/>
            </dgm:alg>
          </dgm:if>
          <dgm:else name="Name72">
            <dgm:alg type="tx">
              <dgm:param type="parTxLTRAlign" val="l"/>
              <dgm:param type="shpTxLTRAlignCh" val="l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layoutNode name="image_accent_6">
        <dgm:alg type="sp"/>
        <dgm:shape xmlns:r="http://schemas.openxmlformats.org/officeDocument/2006/relationships" r:blip="">
          <dgm:adjLst/>
        </dgm:shape>
        <dgm:presOf/>
        <dgm:constrLst/>
        <dgm:forEach name="Name73" ref="imageAccentRepeat"/>
      </dgm:layoutNode>
      <dgm:layoutNode name="accent_5" styleLbl="alignNode1">
        <dgm:alg type="sp"/>
        <dgm:shape xmlns:r="http://schemas.openxmlformats.org/officeDocument/2006/relationships" type="donut" r:blip="">
          <dgm:adjLst>
            <dgm:adj idx="1" val="0.0746"/>
          </dgm:adjLst>
        </dgm:shape>
        <dgm:presOf/>
      </dgm:layoutNode>
    </dgm:forEach>
    <dgm:forEach name="Name74" axis="ch" ptType="sibTrans" hideLastTrans="0" st="6" cnt="1">
      <dgm:layoutNode name="image_6">
        <dgm:alg type="sp"/>
        <dgm:shape xmlns:r="http://schemas.openxmlformats.org/officeDocument/2006/relationships" r:blip="">
          <dgm:adjLst/>
        </dgm:shape>
        <dgm:presOf/>
        <dgm:constrLst/>
        <dgm:forEach name="Name75" ref="imageRepeat"/>
      </dgm:layoutNode>
    </dgm:forEach>
    <dgm:forEach name="Name76" axis="ch" ptType="node" st="7" cnt="1">
      <dgm:layoutNode name="parent_text_7" styleLbl="revTx">
        <dgm:varLst>
          <dgm:chMax val="0"/>
          <dgm:chPref val="0"/>
          <dgm:bulletEnabled val="1"/>
        </dgm:varLst>
        <dgm:choose name="Name77">
          <dgm:if name="Name78" func="var" arg="dir" op="equ" val="norm">
            <dgm:alg type="tx">
              <dgm:param type="parTxLTRAlign" val="r"/>
              <dgm:param type="shpTxLTRAlignCh" val="r"/>
              <dgm:param type="txAnchorVert" val="t"/>
              <dgm:param type="lnSpCh" val="15"/>
            </dgm:alg>
          </dgm:if>
          <dgm:else name="Name79">
            <dgm:alg type="tx">
              <dgm:param type="parTxLTRAlign" val="l"/>
              <dgm:param type="shpTxLTRAlignCh" val="l"/>
              <dgm:param type="txAnchorVert" val="t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layoutNode name="image_accent_7">
        <dgm:alg type="sp"/>
        <dgm:shape xmlns:r="http://schemas.openxmlformats.org/officeDocument/2006/relationships" r:blip="">
          <dgm:adjLst/>
        </dgm:shape>
        <dgm:presOf/>
        <dgm:constrLst/>
        <dgm:forEach name="Name80" ref="imageAccentRepeat"/>
      </dgm:layoutNode>
    </dgm:forEach>
    <dgm:forEach name="Name81" axis="ch" ptType="sibTrans" hideLastTrans="0" st="7" cnt="1">
      <dgm:layoutNode name="image_7">
        <dgm:alg type="sp"/>
        <dgm:shape xmlns:r="http://schemas.openxmlformats.org/officeDocument/2006/relationships" r:blip="">
          <dgm:adjLst/>
        </dgm:shape>
        <dgm:presOf/>
        <dgm:constrLst/>
        <dgm:forEach name="Name82" ref="imageRepeat"/>
      </dgm:layoutNode>
    </dgm:forEach>
    <dgm:forEach name="Name83" axis="ch" ptType="node" st="8" cnt="1">
      <dgm:layoutNode name="parent_text_8" styleLbl="revTx">
        <dgm:varLst>
          <dgm:chMax val="0"/>
          <dgm:chPref val="0"/>
          <dgm:bulletEnabled val="1"/>
        </dgm:varLst>
        <dgm:choose name="Name84">
          <dgm:if name="Name85" func="var" arg="dir" op="equ" val="norm">
            <dgm:alg type="tx">
              <dgm:param type="parTxLTRAlign" val="r"/>
              <dgm:param type="shpTxLTRAlignCh" val="r"/>
              <dgm:param type="txAnchorVert" val="t"/>
              <dgm:param type="lnSpCh" val="15"/>
            </dgm:alg>
          </dgm:if>
          <dgm:else name="Name86">
            <dgm:alg type="tx">
              <dgm:param type="parTxLTRAlign" val="l"/>
              <dgm:param type="shpTxLTRAlignCh" val="l"/>
              <dgm:param type="txAnchorVert" val="t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layoutNode name="image_accent_8">
        <dgm:alg type="sp"/>
        <dgm:shape xmlns:r="http://schemas.openxmlformats.org/officeDocument/2006/relationships" r:blip="">
          <dgm:adjLst/>
        </dgm:shape>
        <dgm:presOf/>
        <dgm:constrLst/>
        <dgm:forEach name="Name87" ref="imageAccentRepeat"/>
      </dgm:layoutNode>
    </dgm:forEach>
    <dgm:forEach name="Name88" axis="ch" ptType="sibTrans" hideLastTrans="0" st="8" cnt="1">
      <dgm:layoutNode name="image_8">
        <dgm:alg type="sp"/>
        <dgm:shape xmlns:r="http://schemas.openxmlformats.org/officeDocument/2006/relationships" r:blip="">
          <dgm:adjLst/>
        </dgm:shape>
        <dgm:presOf/>
        <dgm:constrLst/>
        <dgm:forEach name="Name89" ref="imageRepeat"/>
      </dgm:layoutNod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8/layout/BubblePictureList">
  <dgm:title val=""/>
  <dgm:desc val=""/>
  <dgm:catLst>
    <dgm:cat type="picture" pri="22000"/>
    <dgm:cat type="pictureconvert" pri="22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8"/>
      <dgm:chPref val="8"/>
      <dgm:dir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7423"/>
        </dgm:alg>
        <dgm:choose name="Name3">
          <dgm:if name="Name4" func="var" arg="dir" op="equ" val="norm">
            <dgm:constrLst>
              <dgm:constr type="primFontSz" for="des" ptType="node" op="equ" val="65"/>
              <dgm:constr type="l" for="ch" forName="parent_text_1" refType="w" fact="0"/>
              <dgm:constr type="t" for="ch" forName="parent_text_1" refType="h" fact="0"/>
              <dgm:constr type="w" for="ch" forName="parent_text_1" refType="w" fact="0.6457"/>
              <dgm:constr type="h" for="ch" forName="parent_text_1" refType="h" fact="0.225"/>
              <dgm:constr type="l" for="ch" forName="image_accent_1" refType="w" fact="0.4305"/>
              <dgm:constr type="t" for="ch" forName="image_accent_1" refType="h" fact="0.2417"/>
              <dgm:constr type="w" for="ch" forName="image_accent_1" refType="w" fact="0.4352"/>
              <dgm:constr type="h" for="ch" forName="image_accent_1" refType="h" fact="0.7583"/>
              <dgm:constr type="l" for="ch" forName="accent_1" refType="w" fact="0.8709"/>
              <dgm:constr type="t" for="ch" forName="accent_1" refType="h" fact="0.1491"/>
              <dgm:constr type="w" for="ch" forName="accent_1" refType="w" fact="0.1291"/>
              <dgm:constr type="h" for="ch" forName="accent_1" refType="h" fact="0.225"/>
              <dgm:constr type="l" for="ch" forName="image_1" refType="w" fact="0.4457"/>
              <dgm:constr type="t" for="ch" forName="image_1" refType="h" fact="0.2709"/>
              <dgm:constr type="w" for="ch" forName="image_1" refType="w" fact="0.4018"/>
              <dgm:constr type="h" for="ch" forName="image_1" refType="h" fact="0.7"/>
            </dgm:constrLst>
          </dgm:if>
          <dgm:else name="Name5">
            <dgm:constrLst>
              <dgm:constr type="primFontSz" for="des" ptType="node" op="equ" val="65"/>
              <dgm:constr type="l" for="ch" forName="parent_text_1" refType="w" fact="0.3543"/>
              <dgm:constr type="t" for="ch" forName="parent_text_1" refType="h" fact="0"/>
              <dgm:constr type="w" for="ch" forName="parent_text_1" refType="w" fact="0.6457"/>
              <dgm:constr type="h" for="ch" forName="parent_text_1" refType="h" fact="0.225"/>
              <dgm:constr type="l" for="ch" forName="image_accent_1" refType="w" fact="0.1344"/>
              <dgm:constr type="t" for="ch" forName="image_accent_1" refType="h" fact="0.2417"/>
              <dgm:constr type="w" for="ch" forName="image_accent_1" refType="w" fact="0.4352"/>
              <dgm:constr type="h" for="ch" forName="image_accent_1" refType="h" fact="0.7583"/>
              <dgm:constr type="l" for="ch" forName="accent_1" refType="w" fact="0"/>
              <dgm:constr type="t" for="ch" forName="accent_1" refType="h" fact="0.1491"/>
              <dgm:constr type="w" for="ch" forName="accent_1" refType="w" fact="0.1291"/>
              <dgm:constr type="h" for="ch" forName="accent_1" refType="h" fact="0.225"/>
              <dgm:constr type="l" for="ch" forName="image_1" refType="w" fact="0.1525"/>
              <dgm:constr type="t" for="ch" forName="image_1" refType="h" fact="0.2709"/>
              <dgm:constr type="w" for="ch" forName="image_1" refType="w" fact="0.4018"/>
              <dgm:constr type="h" for="ch" forName="image_1" refType="h" fact="0.7"/>
            </dgm:constrLst>
          </dgm:else>
        </dgm:choose>
      </dgm:if>
      <dgm:if name="Name6" axis="ch" ptType="node" func="cnt" op="equ" val="2">
        <dgm:alg type="composite">
          <dgm:param type="ar" val="3.193"/>
        </dgm:alg>
        <dgm:choose name="Name7">
          <dgm:if name="Name8" func="var" arg="dir" op="equ" val="norm">
            <dgm:constrLst>
              <dgm:constr type="primFontSz" for="des" ptType="node" op="equ" val="65"/>
              <dgm:constr type="l" for="ch" forName="image_accent_1" refType="w" fact="0.2342"/>
              <dgm:constr type="t" for="ch" forName="image_accent_1" refType="h" fact="0.2354"/>
              <dgm:constr type="w" for="ch" forName="image_accent_1" refType="w" fact="0.2394"/>
              <dgm:constr type="h" for="ch" forName="image_accent_1" refType="h" fact="0.7646"/>
              <dgm:constr type="l" for="ch" forName="image_1" refType="w" fact="0.2434"/>
              <dgm:constr type="t" for="ch" forName="image_1" refType="h" fact="0.2648"/>
              <dgm:constr type="w" for="ch" forName="image_1" refType="w" fact="0.2211"/>
              <dgm:constr type="h" for="ch" forName="image_1" refType="h" fact="0.7058"/>
              <dgm:constr type="l" for="ch" forName="parent_text_1" refType="w" fact="0"/>
              <dgm:constr type="t" for="ch" forName="parent_text_1" refType="h" fact="0"/>
              <dgm:constr type="w" for="ch" forName="parent_text_1" refType="w" fact="0.3553"/>
              <dgm:constr type="h" for="ch" forName="parent_text_1" refType="h" fact="0.215"/>
              <dgm:constr type="l" for="ch" forName="image_accent_2" refType="w" fact="0.5"/>
              <dgm:constr type="t" for="ch" forName="image_accent_2" refType="h" fact="0.3883"/>
              <dgm:constr type="w" for="ch" forName="image_accent_2" refType="w" fact="0.1253"/>
              <dgm:constr type="h" for="ch" forName="image_accent_2" refType="h" fact="0.4"/>
              <dgm:constr type="l" for="ch" forName="image_2" refType="w" fact="0.5074"/>
              <dgm:constr type="t" for="ch" forName="image_2" refType="h" fact="0.4118"/>
              <dgm:constr type="w" for="ch" forName="image_2" refType="w" fact="0.1105"/>
              <dgm:constr type="h" for="ch" forName="image_2" refType="h" fact="0.3529"/>
              <dgm:constr type="l" for="ch" forName="parent_text_2" refType="w" fact="0.6447"/>
              <dgm:constr type="t" for="ch" forName="parent_text_2" refType="h" fact="0.4118"/>
              <dgm:constr type="w" for="ch" forName="parent_text_2" refType="w" fact="0.3553"/>
              <dgm:constr type="h" for="ch" forName="parent_text_2" refType="h" fact="0.3529"/>
              <dgm:constr type="l" for="ch" forName="accent_1" refType="w" fact="0.6316"/>
              <dgm:constr type="t" for="ch" forName="accent_1" refType="h" fact="0.7899"/>
              <dgm:constr type="w" for="ch" forName="accent_1" refType="w" fact="0.0395"/>
              <dgm:constr type="h" for="ch" forName="accent_1" refType="h" fact="0.126"/>
            </dgm:constrLst>
          </dgm:if>
          <dgm:else name="Name9">
            <dgm:constrLst>
              <dgm:constr type="primFontSz" for="des" ptType="node" op="equ" val="65"/>
              <dgm:constr type="l" for="ch" forName="image_accent_2" refType="w" fact="0.3747"/>
              <dgm:constr type="t" for="ch" forName="image_accent_2" refType="h" fact="0.3883"/>
              <dgm:constr type="w" for="ch" forName="image_accent_2" refType="w" fact="0.1253"/>
              <dgm:constr type="h" for="ch" forName="image_accent_2" refType="h" fact="0.4"/>
              <dgm:constr type="l" for="ch" forName="image_2" refType="w" fact="0.3821"/>
              <dgm:constr type="t" for="ch" forName="image_2" refType="h" fact="0.4118"/>
              <dgm:constr type="w" for="ch" forName="image_2" refType="w" fact="0.1105"/>
              <dgm:constr type="h" for="ch" forName="image_2" refType="h" fact="0.3529"/>
              <dgm:constr type="l" for="ch" forName="parent_text_1" refType="w" fact="0.6447"/>
              <dgm:constr type="t" for="ch" forName="parent_text_1" refType="h" fact="0"/>
              <dgm:constr type="w" for="ch" forName="parent_text_1" refType="w" fact="0.3553"/>
              <dgm:constr type="h" for="ch" forName="parent_text_1" refType="h" fact="0.215"/>
              <dgm:constr type="l" for="ch" forName="parent_text_2" refType="w" fact="0"/>
              <dgm:constr type="t" for="ch" forName="parent_text_2" refType="h" fact="0.4118"/>
              <dgm:constr type="w" for="ch" forName="parent_text_2" refType="w" fact="0.3553"/>
              <dgm:constr type="h" for="ch" forName="parent_text_2" refType="h" fact="0.3529"/>
              <dgm:constr type="l" for="ch" forName="image_accent_1" refType="w" fact="0.5263"/>
              <dgm:constr type="t" for="ch" forName="image_accent_1" refType="h" fact="0.2354"/>
              <dgm:constr type="w" for="ch" forName="image_accent_1" refType="w" fact="0.2394"/>
              <dgm:constr type="h" for="ch" forName="image_accent_1" refType="h" fact="0.7646"/>
              <dgm:constr type="l" for="ch" forName="image_1" refType="w" fact="0.5355"/>
              <dgm:constr type="t" for="ch" forName="image_1" refType="h" fact="0.2648"/>
              <dgm:constr type="w" for="ch" forName="image_1" refType="w" fact="0.2211"/>
              <dgm:constr type="h" for="ch" forName="image_1" refType="h" fact="0.7058"/>
              <dgm:constr type="l" for="ch" forName="accent_1" refType="w" fact="0.3289"/>
              <dgm:constr type="t" for="ch" forName="accent_1" refType="h" fact="0.7899"/>
              <dgm:constr type="w" for="ch" forName="accent_1" refType="w" fact="0.0395"/>
              <dgm:constr type="h" for="ch" forName="accent_1" refType="h" fact="0.126"/>
            </dgm:constrLst>
          </dgm:else>
        </dgm:choose>
      </dgm:if>
      <dgm:if name="Name10" axis="ch" ptType="node" func="cnt" op="equ" val="3">
        <dgm:alg type="composite">
          <dgm:param type="ar" val="2.4052"/>
        </dgm:alg>
        <dgm:choose name="Name11">
          <dgm:if name="Name12" func="var" arg="dir" op="equ" val="norm">
            <dgm:constrLst>
              <dgm:constr type="primFontSz" for="des" ptType="node" op="equ" val="65"/>
              <dgm:constr type="l" for="ch" forName="accent_3" refType="w" fact="0.6316"/>
              <dgm:constr type="t" for="ch" forName="accent_3" refType="h" fact="0.8355"/>
              <dgm:constr type="w" for="ch" forName="accent_3" refType="w" fact="0.0395"/>
              <dgm:constr type="h" for="ch" forName="accent_3" refType="h" fact="0.0949"/>
              <dgm:constr type="l" for="ch" forName="image_accent_2" refType="w" fact="0.4936"/>
              <dgm:constr type="t" for="ch" forName="image_accent_2" refType="h" fact="0.5329"/>
              <dgm:constr type="w" for="ch" forName="image_accent_2" refType="w" fact="0.1253"/>
              <dgm:constr type="h" for="ch" forName="image_accent_2" refType="h" fact="0.3013"/>
              <dgm:constr type="l" for="ch" forName="image_2" refType="w" fact="0.501"/>
              <dgm:constr type="t" for="ch" forName="image_2" refType="h" fact="0.5507"/>
              <dgm:constr type="w" for="ch" forName="image_2" refType="w" fact="0.1105"/>
              <dgm:constr type="h" for="ch" forName="image_2" refType="h" fact="0.2658"/>
              <dgm:constr type="l" for="ch" forName="image_accent_3" refType="w" fact="0.4446"/>
              <dgm:constr type="t" for="ch" forName="image_accent_3" refType="h" fact="0.1076"/>
              <dgm:constr type="w" for="ch" forName="image_accent_3" refType="w" fact="0.1606"/>
              <dgm:constr type="h" for="ch" forName="image_accent_3" refType="h" fact="0.3864"/>
              <dgm:constr type="l" for="ch" forName="image_3" refType="w" fact="0.4531"/>
              <dgm:constr type="t" for="ch" forName="image_3" refType="h" fact="0.128"/>
              <dgm:constr type="w" for="ch" forName="image_3" refType="w" fact="0.1437"/>
              <dgm:constr type="h" for="ch" forName="image_3" refType="h" fact="0.3456"/>
              <dgm:constr type="l" for="ch" forName="image_accent_1" refType="w" fact="0.2368"/>
              <dgm:constr type="t" for="ch" forName="image_accent_1" refType="h" fact="0.4241"/>
              <dgm:constr type="w" for="ch" forName="image_accent_1" refType="w" fact="0.2394"/>
              <dgm:constr type="h" for="ch" forName="image_accent_1" refType="h" fact="0.5759"/>
              <dgm:constr type="l" for="ch" forName="image_1" refType="w" fact="0.246"/>
              <dgm:constr type="t" for="ch" forName="image_1" refType="h" fact="0.4462"/>
              <dgm:constr type="w" for="ch" forName="image_1" refType="w" fact="0.2211"/>
              <dgm:constr type="h" for="ch" forName="image_1" refType="h" fact="0.5317"/>
              <dgm:constr type="l" for="ch" forName="parent_text_1" refType="w" fact="0"/>
              <dgm:constr type="t" for="ch" forName="parent_text_1" refType="h" fact="0.128"/>
              <dgm:constr type="w" for="ch" forName="parent_text_1" refType="w" fact="0.3553"/>
              <dgm:constr type="h" for="ch" forName="parent_text_1" refType="h" fact="0.2775"/>
              <dgm:constr type="l" for="ch" forName="accent_1" refType="w" fact="0.3895"/>
              <dgm:constr type="t" for="ch" forName="accent_1" refType="h" fact="0"/>
              <dgm:constr type="w" for="ch" forName="accent_1" refType="w" fact="0.0711"/>
              <dgm:constr type="h" for="ch" forName="accent_1" refType="h" fact="0.1709"/>
              <dgm:constr type="l" for="ch" forName="parent_text_2" refType="w" fact="0.6447"/>
              <dgm:constr type="t" for="ch" forName="parent_text_2" refType="h" fact="0.5507"/>
              <dgm:constr type="w" for="ch" forName="parent_text_2" refType="w" fact="0.3553"/>
              <dgm:constr type="h" for="ch" forName="parent_text_2" refType="h" fact="0.2658"/>
              <dgm:constr type="l" for="ch" forName="parent_text_3" refType="w" fact="0.6316"/>
              <dgm:constr type="t" for="ch" forName="parent_text_3" refType="h" fact="0.128"/>
              <dgm:constr type="w" for="ch" forName="parent_text_3" refType="w" fact="0.3553"/>
              <dgm:constr type="h" for="ch" forName="parent_text_3" refType="h" fact="0.3456"/>
              <dgm:constr type="l" for="ch" forName="accent_2" refType="w" fact="0.5789"/>
              <dgm:constr type="t" for="ch" forName="accent_2" refType="h" fact="0.0127"/>
              <dgm:constr type="w" for="ch" forName="accent_2" refType="w" fact="0.0526"/>
              <dgm:constr type="h" for="ch" forName="accent_2" refType="h" fact="0.1266"/>
            </dgm:constrLst>
          </dgm:if>
          <dgm:else name="Name13">
            <dgm:constrLst>
              <dgm:constr type="primFontSz" for="des" ptType="node" op="equ" val="65"/>
              <dgm:constr type="l" for="ch" forName="accent_1" refType="w" fact="0.3289"/>
              <dgm:constr type="t" for="ch" forName="accent_1" refType="h" fact="0.8355"/>
              <dgm:constr type="w" for="ch" forName="accent_1" refType="w" fact="0.0395"/>
              <dgm:constr type="h" for="ch" forName="accent_1" refType="h" fact="0.0949"/>
              <dgm:constr type="l" for="ch" forName="image_accent_2" refType="w" fact="0.3811"/>
              <dgm:constr type="t" for="ch" forName="image_accent_2" refType="h" fact="0.5329"/>
              <dgm:constr type="w" for="ch" forName="image_accent_2" refType="w" fact="0.1253"/>
              <dgm:constr type="h" for="ch" forName="image_accent_2" refType="h" fact="0.3013"/>
              <dgm:constr type="l" for="ch" forName="image_2" refType="w" fact="0.3885"/>
              <dgm:constr type="t" for="ch" forName="image_2" refType="h" fact="0.5507"/>
              <dgm:constr type="w" for="ch" forName="image_2" refType="w" fact="0.1105"/>
              <dgm:constr type="h" for="ch" forName="image_2" refType="h" fact="0.2658"/>
              <dgm:constr type="l" for="ch" forName="image_accent_3" refType="w" fact="0.3947"/>
              <dgm:constr type="t" for="ch" forName="image_accent_3" refType="h" fact="0.1076"/>
              <dgm:constr type="w" for="ch" forName="image_accent_3" refType="w" fact="0.1606"/>
              <dgm:constr type="h" for="ch" forName="image_accent_3" refType="h" fact="0.3864"/>
              <dgm:constr type="l" for="ch" forName="image_3" refType="w" fact="0.4032"/>
              <dgm:constr type="t" for="ch" forName="image_3" refType="h" fact="0.128"/>
              <dgm:constr type="w" for="ch" forName="image_3" refType="w" fact="0.1437"/>
              <dgm:constr type="h" for="ch" forName="image_3" refType="h" fact="0.3456"/>
              <dgm:constr type="l" for="ch" forName="image_accent_1" refType="w" fact="0.5237"/>
              <dgm:constr type="t" for="ch" forName="image_accent_1" refType="h" fact="0.4241"/>
              <dgm:constr type="w" for="ch" forName="image_accent_1" refType="w" fact="0.2394"/>
              <dgm:constr type="h" for="ch" forName="image_accent_1" refType="h" fact="0.5759"/>
              <dgm:constr type="l" for="ch" forName="image_1" refType="w" fact="0.5329"/>
              <dgm:constr type="t" for="ch" forName="image_1" refType="h" fact="0.4462"/>
              <dgm:constr type="w" for="ch" forName="image_1" refType="w" fact="0.2211"/>
              <dgm:constr type="h" for="ch" forName="image_1" refType="h" fact="0.5317"/>
              <dgm:constr type="l" for="ch" forName="parent_text_1" refType="w" fact="0.6447"/>
              <dgm:constr type="t" for="ch" forName="parent_text_1" refType="h" fact="0.128"/>
              <dgm:constr type="w" for="ch" forName="parent_text_1" refType="w" fact="0.3553"/>
              <dgm:constr type="h" for="ch" forName="parent_text_1" refType="h" fact="0.2775"/>
              <dgm:constr type="l" for="ch" forName="accent_2" refType="w" fact="0.5395"/>
              <dgm:constr type="t" for="ch" forName="accent_2" refType="h" fact="0"/>
              <dgm:constr type="w" for="ch" forName="accent_2" refType="w" fact="0.0711"/>
              <dgm:constr type="h" for="ch" forName="accent_2" refType="h" fact="0.1709"/>
              <dgm:constr type="l" for="ch" forName="parent_text_3" refType="w" fact="0.0132"/>
              <dgm:constr type="t" for="ch" forName="parent_text_3" refType="h" fact="0.128"/>
              <dgm:constr type="w" for="ch" forName="parent_text_3" refType="w" fact="0.3553"/>
              <dgm:constr type="h" for="ch" forName="parent_text_3" refType="h" fact="0.3456"/>
              <dgm:constr type="l" for="ch" forName="parent_text_2" refType="w" fact="0"/>
              <dgm:constr type="t" for="ch" forName="parent_text_2" refType="h" fact="0.5507"/>
              <dgm:constr type="w" for="ch" forName="parent_text_2" refType="w" fact="0.3553"/>
              <dgm:constr type="h" for="ch" forName="parent_text_2" refType="h" fact="0.2658"/>
              <dgm:constr type="l" for="ch" forName="accent_3" refType="w" fact="0.3684"/>
              <dgm:constr type="t" for="ch" forName="accent_3" refType="h" fact="0.0127"/>
              <dgm:constr type="w" for="ch" forName="accent_3" refType="w" fact="0.0526"/>
              <dgm:constr type="h" for="ch" forName="accent_3" refType="h" fact="0.1266"/>
            </dgm:constrLst>
          </dgm:else>
        </dgm:choose>
      </dgm:if>
      <dgm:if name="Name14" axis="ch" ptType="node" func="cnt" op="equ" val="4">
        <dgm:alg type="composite">
          <dgm:param type="ar" val="1.6704"/>
        </dgm:alg>
        <dgm:choose name="Name15">
          <dgm:if name="Name16" func="var" arg="dir" op="equ" val="norm">
            <dgm:constrLst>
              <dgm:constr type="primFontSz" for="des" ptType="node" op="equ" val="65"/>
              <dgm:constr type="l" for="ch" forName="image_accent_4" refType="w" fact="0.4626"/>
              <dgm:constr type="t" for="ch" forName="image_accent_4" refType="h" fact="0.1415"/>
              <dgm:constr type="w" for="ch" forName="image_accent_4" refType="w" fact="0.1126"/>
              <dgm:constr type="h" for="ch" forName="image_accent_4" refType="h" fact="0.1881"/>
              <dgm:constr type="l" for="ch" forName="image_4" refType="w" fact="0.4692"/>
              <dgm:constr type="t" for="ch" forName="image_4" refType="h" fact="0.1526"/>
              <dgm:constr type="w" for="ch" forName="image_4" refType="w" fact="0.0994"/>
              <dgm:constr type="h" for="ch" forName="image_4" refType="h" fact="0.166"/>
              <dgm:constr type="l" for="ch" forName="image_accent_2" refType="w" fact="0.4936"/>
              <dgm:constr type="t" for="ch" forName="image_accent_2" refType="h" fact="0.6756"/>
              <dgm:constr type="w" for="ch" forName="image_accent_2" refType="w" fact="0.1253"/>
              <dgm:constr type="h" for="ch" forName="image_accent_2" refType="h" fact="0.2092"/>
              <dgm:constr type="l" for="ch" forName="image_2" refType="w" fact="0.501"/>
              <dgm:constr type="t" for="ch" forName="image_2" refType="h" fact="0.6879"/>
              <dgm:constr type="w" for="ch" forName="image_2" refType="w" fact="0.1105"/>
              <dgm:constr type="h" for="ch" forName="image_2" refType="h" fact="0.1846"/>
              <dgm:constr type="l" for="ch" forName="image_accent_3" refType="w" fact="0.4446"/>
              <dgm:constr type="t" for="ch" forName="image_accent_3" refType="h" fact="0.3802"/>
              <dgm:constr type="w" for="ch" forName="image_accent_3" refType="w" fact="0.1606"/>
              <dgm:constr type="h" for="ch" forName="image_accent_3" refType="h" fact="0.2683"/>
              <dgm:constr type="l" for="ch" forName="image_3" refType="w" fact="0.4531"/>
              <dgm:constr type="t" for="ch" forName="image_3" refType="h" fact="0.3944"/>
              <dgm:constr type="w" for="ch" forName="image_3" refType="w" fact="0.1437"/>
              <dgm:constr type="h" for="ch" forName="image_3" refType="h" fact="0.24"/>
              <dgm:constr type="l" for="ch" forName="image_accent_1" refType="w" fact="0.2368"/>
              <dgm:constr type="t" for="ch" forName="image_accent_1" refType="h" fact="0.6"/>
              <dgm:constr type="w" for="ch" forName="image_accent_1" refType="w" fact="0.2394"/>
              <dgm:constr type="h" for="ch" forName="image_accent_1" refType="h" fact="0.4"/>
              <dgm:constr type="l" for="ch" forName="image_1" refType="w" fact="0.246"/>
              <dgm:constr type="t" for="ch" forName="image_1" refType="h" fact="0.6154"/>
              <dgm:constr type="w" for="ch" forName="image_1" refType="w" fact="0.2211"/>
              <dgm:constr type="h" for="ch" forName="image_1" refType="h" fact="0.3692"/>
              <dgm:constr type="l" for="ch" forName="parent_text_1" refType="w" fact="0"/>
              <dgm:constr type="t" for="ch" forName="parent_text_1" refType="h" fact="0.3944"/>
              <dgm:constr type="w" for="ch" forName="parent_text_1" refType="w" fact="0.3553"/>
              <dgm:constr type="h" for="ch" forName="parent_text_1" refType="h" fact="0.1931"/>
              <dgm:constr type="l" for="ch" forName="accent_1" refType="w" fact="0.3895"/>
              <dgm:constr type="t" for="ch" forName="accent_1" refType="h" fact="0.3055"/>
              <dgm:constr type="w" for="ch" forName="accent_1" refType="w" fact="0.0711"/>
              <dgm:constr type="h" for="ch" forName="accent_1" refType="h" fact="0.1187"/>
              <dgm:constr type="l" for="ch" forName="parent_text_3" refType="w" fact="0.6316"/>
              <dgm:constr type="t" for="ch" forName="parent_text_3" refType="h" fact="0.3944"/>
              <dgm:constr type="w" for="ch" forName="parent_text_3" refType="w" fact="0.3553"/>
              <dgm:constr type="h" for="ch" forName="parent_text_3" refType="h" fact="0.24"/>
              <dgm:constr type="l" for="ch" forName="parent_text_2" refType="w" fact="0.6447"/>
              <dgm:constr type="t" for="ch" forName="parent_text_2" refType="h" fact="0.6879"/>
              <dgm:constr type="w" for="ch" forName="parent_text_2" refType="w" fact="0.3553"/>
              <dgm:constr type="h" for="ch" forName="parent_text_2" refType="h" fact="0.1846"/>
              <dgm:constr type="l" for="ch" forName="accent_2" refType="w" fact="0.5347"/>
              <dgm:constr type="t" for="ch" forName="accent_2" refType="h" fact="0.044"/>
              <dgm:constr type="w" for="ch" forName="accent_2" refType="w" fact="0.0526"/>
              <dgm:constr type="h" for="ch" forName="accent_2" refType="h" fact="0.0879"/>
              <dgm:constr type="l" for="ch" forName="accent_3" refType="w" fact="0.6005"/>
              <dgm:constr type="t" for="ch" forName="accent_3" refType="h" fact="0"/>
              <dgm:constr type="w" for="ch" forName="accent_3" refType="w" fact="0.0263"/>
              <dgm:constr type="h" for="ch" forName="accent_3" refType="h" fact="0.044"/>
              <dgm:constr type="l" for="ch" forName="parent_text_4" refType="w" fact="0.6005"/>
              <dgm:constr type="t" for="ch" forName="parent_text_4" refType="h" fact="0.1526"/>
              <dgm:constr type="w" for="ch" forName="parent_text_4" refType="w" fact="0.3553"/>
              <dgm:constr type="h" for="ch" forName="parent_text_4" refType="h" fact="0.166"/>
              <dgm:constr type="l" for="ch" forName="accent_4" refType="w" fact="0.6268"/>
              <dgm:constr type="t" for="ch" forName="accent_4" refType="h" fact="0.8791"/>
              <dgm:constr type="w" for="ch" forName="accent_4" refType="w" fact="0.0395"/>
              <dgm:constr type="h" for="ch" forName="accent_4" refType="h" fact="0.0659"/>
            </dgm:constrLst>
          </dgm:if>
          <dgm:else name="Name17">
            <dgm:constrLst>
              <dgm:constr type="primFontSz" for="des" ptType="node" op="equ" val="65"/>
              <dgm:constr type="l" for="ch" forName="image_accent_4" refType="w" fact="0.4248"/>
              <dgm:constr type="t" for="ch" forName="image_accent_4" refType="h" fact="0.1415"/>
              <dgm:constr type="w" for="ch" forName="image_accent_4" refType="w" fact="0.1126"/>
              <dgm:constr type="h" for="ch" forName="image_accent_4" refType="h" fact="0.1881"/>
              <dgm:constr type="l" for="ch" forName="image_4" refType="w" fact="0.4314"/>
              <dgm:constr type="t" for="ch" forName="image_4" refType="h" fact="0.1526"/>
              <dgm:constr type="w" for="ch" forName="image_4" refType="w" fact="0.0994"/>
              <dgm:constr type="h" for="ch" forName="image_4" refType="h" fact="0.166"/>
              <dgm:constr type="l" for="ch" forName="image_accent_2" refType="w" fact="0.3811"/>
              <dgm:constr type="t" for="ch" forName="image_accent_2" refType="h" fact="0.6756"/>
              <dgm:constr type="w" for="ch" forName="image_accent_2" refType="w" fact="0.1253"/>
              <dgm:constr type="h" for="ch" forName="image_accent_2" refType="h" fact="0.2092"/>
              <dgm:constr type="l" for="ch" forName="image_2" refType="w" fact="0.3885"/>
              <dgm:constr type="t" for="ch" forName="image_2" refType="h" fact="0.6879"/>
              <dgm:constr type="w" for="ch" forName="image_2" refType="w" fact="0.1105"/>
              <dgm:constr type="h" for="ch" forName="image_2" refType="h" fact="0.1846"/>
              <dgm:constr type="l" for="ch" forName="image_accent_3" refType="w" fact="0.3947"/>
              <dgm:constr type="t" for="ch" forName="image_accent_3" refType="h" fact="0.3802"/>
              <dgm:constr type="w" for="ch" forName="image_accent_3" refType="w" fact="0.1606"/>
              <dgm:constr type="h" for="ch" forName="image_accent_3" refType="h" fact="0.2683"/>
              <dgm:constr type="l" for="ch" forName="image_3" refType="w" fact="0.4032"/>
              <dgm:constr type="t" for="ch" forName="image_3" refType="h" fact="0.3944"/>
              <dgm:constr type="w" for="ch" forName="image_3" refType="w" fact="0.1437"/>
              <dgm:constr type="h" for="ch" forName="image_3" refType="h" fact="0.24"/>
              <dgm:constr type="l" for="ch" forName="image_accent_1" refType="w" fact="0.5237"/>
              <dgm:constr type="t" for="ch" forName="image_accent_1" refType="h" fact="0.6"/>
              <dgm:constr type="w" for="ch" forName="image_accent_1" refType="w" fact="0.2394"/>
              <dgm:constr type="h" for="ch" forName="image_accent_1" refType="h" fact="0.4"/>
              <dgm:constr type="l" for="ch" forName="image_1" refType="w" fact="0.5329"/>
              <dgm:constr type="t" for="ch" forName="image_1" refType="h" fact="0.6154"/>
              <dgm:constr type="w" for="ch" forName="image_1" refType="w" fact="0.2211"/>
              <dgm:constr type="h" for="ch" forName="image_1" refType="h" fact="0.3692"/>
              <dgm:constr type="l" for="ch" forName="parent_text_1" refType="w" fact="0.6447"/>
              <dgm:constr type="t" for="ch" forName="parent_text_1" refType="h" fact="0.3944"/>
              <dgm:constr type="w" for="ch" forName="parent_text_1" refType="w" fact="0.3553"/>
              <dgm:constr type="h" for="ch" forName="parent_text_1" refType="h" fact="0.1931"/>
              <dgm:constr type="l" for="ch" forName="accent_1" refType="w" fact="0.5395"/>
              <dgm:constr type="t" for="ch" forName="accent_1" refType="h" fact="0.3055"/>
              <dgm:constr type="w" for="ch" forName="accent_1" refType="w" fact="0.0711"/>
              <dgm:constr type="h" for="ch" forName="accent_1" refType="h" fact="0.1187"/>
              <dgm:constr type="l" for="ch" forName="parent_text_3" refType="w" fact="0.0132"/>
              <dgm:constr type="t" for="ch" forName="parent_text_3" refType="h" fact="0.3944"/>
              <dgm:constr type="w" for="ch" forName="parent_text_3" refType="w" fact="0.3553"/>
              <dgm:constr type="h" for="ch" forName="parent_text_3" refType="h" fact="0.24"/>
              <dgm:constr type="l" for="ch" forName="parent_text_2" refType="w" fact="0"/>
              <dgm:constr type="t" for="ch" forName="parent_text_2" refType="h" fact="0.6879"/>
              <dgm:constr type="w" for="ch" forName="parent_text_2" refType="w" fact="0.3553"/>
              <dgm:constr type="h" for="ch" forName="parent_text_2" refType="h" fact="0.1846"/>
              <dgm:constr type="l" for="ch" forName="accent_2" refType="w" fact="0.4126"/>
              <dgm:constr type="t" for="ch" forName="accent_2" refType="h" fact="0.044"/>
              <dgm:constr type="w" for="ch" forName="accent_2" refType="w" fact="0.0526"/>
              <dgm:constr type="h" for="ch" forName="accent_2" refType="h" fact="0.0879"/>
              <dgm:constr type="l" for="ch" forName="accent_3" refType="w" fact="0.3732"/>
              <dgm:constr type="t" for="ch" forName="accent_3" refType="h" fact="0"/>
              <dgm:constr type="w" for="ch" forName="accent_3" refType="w" fact="0.0263"/>
              <dgm:constr type="h" for="ch" forName="accent_3" refType="h" fact="0.044"/>
              <dgm:constr type="l" for="ch" forName="parent_text_4" refType="w" fact="0.0442"/>
              <dgm:constr type="t" for="ch" forName="parent_text_4" refType="h" fact="0.1526"/>
              <dgm:constr type="w" for="ch" forName="parent_text_4" refType="w" fact="0.3553"/>
              <dgm:constr type="h" for="ch" forName="parent_text_4" refType="h" fact="0.166"/>
              <dgm:constr type="l" for="ch" forName="accent_4" refType="w" fact="0.3337"/>
              <dgm:constr type="t" for="ch" forName="accent_4" refType="h" fact="0.8791"/>
              <dgm:constr type="w" for="ch" forName="accent_4" refType="w" fact="0.0395"/>
              <dgm:constr type="h" for="ch" forName="accent_4" refType="h" fact="0.0659"/>
            </dgm:constrLst>
          </dgm:else>
        </dgm:choose>
      </dgm:if>
      <dgm:if name="Name18" axis="ch" ptType="node" func="cnt" op="equ" val="5">
        <dgm:alg type="composite">
          <dgm:param type="ar" val="1.5076"/>
        </dgm:alg>
        <dgm:choose name="Name19">
          <dgm:if name="Name20" func="var" arg="dir" op="equ" val="norm">
            <dgm:constrLst>
              <dgm:constr type="primFontSz" for="des" ptType="node" op="equ" val="65"/>
              <dgm:constr type="l" for="ch" forName="image_accent_5" refType="w" fact="0.5301"/>
              <dgm:constr type="t" for="ch" forName="image_accent_5" refType="h" fact="0.0862"/>
              <dgm:constr type="w" for="ch" forName="image_accent_5" refType="w" fact="0.1022"/>
              <dgm:constr type="h" for="ch" forName="image_accent_5" refType="h" fact="0.1541"/>
              <dgm:constr type="l" for="ch" forName="image_5" refType="w" fact="0.5361"/>
              <dgm:constr type="t" for="ch" forName="image_5" refType="h" fact="0.0953"/>
              <dgm:constr type="w" for="ch" forName="image_5" refType="w" fact="0.0902"/>
              <dgm:constr type="h" for="ch" forName="image_5" refType="h" fact="0.1359"/>
              <dgm:constr type="l" for="ch" forName="image_accent_4" refType="w" fact="0.4528"/>
              <dgm:constr type="t" for="ch" forName="image_accent_4" refType="h" fact="0.2416"/>
              <dgm:constr type="w" for="ch" forName="image_accent_4" refType="w" fact="0.1103"/>
              <dgm:constr type="h" for="ch" forName="image_accent_4" refType="h" fact="0.1662"/>
              <dgm:constr type="l" for="ch" forName="image_4" refType="w" fact="0.4593"/>
              <dgm:constr type="t" for="ch" forName="image_4" refType="h" fact="0.2513"/>
              <dgm:constr type="w" for="ch" forName="image_4" refType="w" fact="0.0973"/>
              <dgm:constr type="h" for="ch" forName="image_4" refType="h" fact="0.1467"/>
              <dgm:constr type="l" for="ch" forName="image_accent_2" refType="w" fact="0.4832"/>
              <dgm:constr type="t" for="ch" forName="image_accent_2" refType="h" fact="0.7134"/>
              <dgm:constr type="w" for="ch" forName="image_accent_2" refType="w" fact="0.1226"/>
              <dgm:constr type="h" for="ch" forName="image_accent_2" refType="h" fact="0.1849"/>
              <dgm:constr type="l" for="ch" forName="image_2" refType="w" fact="0.4904"/>
              <dgm:constr type="t" for="ch" forName="image_2" refType="h" fact="0.7243"/>
              <dgm:constr type="w" for="ch" forName="image_2" refType="w" fact="0.1082"/>
              <dgm:constr type="h" for="ch" forName="image_2" refType="h" fact="0.1631"/>
              <dgm:constr type="l" for="ch" forName="image_accent_3" refType="w" fact="0.4352"/>
              <dgm:constr type="t" for="ch" forName="image_accent_3" refType="h" fact="0.4525"/>
              <dgm:constr type="w" for="ch" forName="image_accent_3" refType="w" fact="0.1573"/>
              <dgm:constr type="h" for="ch" forName="image_accent_3" refType="h" fact="0.2371"/>
              <dgm:constr type="l" for="ch" forName="image_3" refType="w" fact="0.4435"/>
              <dgm:constr type="t" for="ch" forName="image_3" refType="h" fact="0.465"/>
              <dgm:constr type="w" for="ch" forName="image_3" refType="w" fact="0.1407"/>
              <dgm:constr type="h" for="ch" forName="image_3" refType="h" fact="0.212"/>
              <dgm:constr type="l" for="ch" forName="image_accent_1" refType="w" fact="0.2318"/>
              <dgm:constr type="t" for="ch" forName="image_accent_1" refType="h" fact="0.6466"/>
              <dgm:constr type="w" for="ch" forName="image_accent_1" refType="w" fact="0.2344"/>
              <dgm:constr type="h" for="ch" forName="image_accent_1" refType="h" fact="0.3534"/>
              <dgm:constr type="l" for="ch" forName="image_1" refType="w" fact="0.2408"/>
              <dgm:constr type="t" for="ch" forName="image_1" refType="h" fact="0.6602"/>
              <dgm:constr type="w" for="ch" forName="image_1" refType="w" fact="0.2164"/>
              <dgm:constr type="h" for="ch" forName="image_1" refType="h" fact="0.3262"/>
              <dgm:constr type="l" for="ch" forName="parent_text_1" refType="w" fact="0"/>
              <dgm:constr type="t" for="ch" forName="parent_text_1" refType="h" fact="0.465"/>
              <dgm:constr type="w" for="ch" forName="parent_text_1" refType="w" fact="0.3478"/>
              <dgm:constr type="h" for="ch" forName="parent_text_1" refType="h" fact="0.165"/>
              <dgm:constr type="l" for="ch" forName="accent_1" refType="w" fact="0.3813"/>
              <dgm:constr type="t" for="ch" forName="accent_1" refType="h" fact="0.3864"/>
              <dgm:constr type="w" for="ch" forName="accent_1" refType="w" fact="0.0696"/>
              <dgm:constr type="h" for="ch" forName="accent_1" refType="h" fact="0.1049"/>
              <dgm:constr type="l" for="ch" forName="parent_text_3" refType="w" fact="0.6182"/>
              <dgm:constr type="t" for="ch" forName="parent_text_3" refType="h" fact="0.465"/>
              <dgm:constr type="w" for="ch" forName="parent_text_3" refType="w" fact="0.3478"/>
              <dgm:constr type="h" for="ch" forName="parent_text_3" refType="h" fact="0.212"/>
              <dgm:constr type="l" for="ch" forName="parent_text_2" refType="w" fact="0.6311"/>
              <dgm:constr type="t" for="ch" forName="parent_text_2" refType="h" fact="0.7243"/>
              <dgm:constr type="w" for="ch" forName="parent_text_2" refType="w" fact="0.3478"/>
              <dgm:constr type="h" for="ch" forName="parent_text_2" refType="h" fact="0.1631"/>
              <dgm:constr type="l" for="ch" forName="parent_text_4" refType="w" fact="0.5878"/>
              <dgm:constr type="t" for="ch" forName="parent_text_4" refType="h" fact="0.2513"/>
              <dgm:constr type="w" for="ch" forName="parent_text_4" refType="w" fact="0.3478"/>
              <dgm:constr type="h" for="ch" forName="parent_text_4" refType="h" fact="0.1467"/>
              <dgm:constr type="l" for="ch" forName="accent_2" refType="w" fact="0.6265"/>
              <dgm:constr type="t" for="ch" forName="accent_2" refType="h" fact="0.0194"/>
              <dgm:constr type="w" for="ch" forName="accent_2" refType="w" fact="0.0515"/>
              <dgm:constr type="h" for="ch" forName="accent_2" refType="h" fact="0.0777"/>
              <dgm:constr type="l" for="ch" forName="accent_3" refType="w" fact="0.7038"/>
              <dgm:constr type="t" for="ch" forName="accent_3" refType="h" fact="0"/>
              <dgm:constr type="w" for="ch" forName="accent_3" refType="w" fact="0.0258"/>
              <dgm:constr type="h" for="ch" forName="accent_3" refType="h" fact="0.0388"/>
              <dgm:constr type="l" for="ch" forName="parent_text_5" refType="w" fact="0.6522"/>
              <dgm:constr type="t" for="ch" forName="parent_text_5" refType="h" fact="0.0953"/>
              <dgm:constr type="w" for="ch" forName="parent_text_5" refType="w" fact="0.3478"/>
              <dgm:constr type="h" for="ch" forName="parent_text_5" refType="h" fact="0.1359"/>
              <dgm:constr type="l" for="ch" forName="accent_4" refType="w" fact="0.6136"/>
              <dgm:constr type="t" for="ch" forName="accent_4" refType="h" fact="0.8932"/>
              <dgm:constr type="w" for="ch" forName="accent_4" refType="w" fact="0.0386"/>
              <dgm:constr type="h" for="ch" forName="accent_4" refType="h" fact="0.0583"/>
            </dgm:constrLst>
          </dgm:if>
          <dgm:else name="Name21">
            <dgm:constrLst>
              <dgm:constr type="primFontSz" for="des" ptType="node" op="equ" val="65"/>
              <dgm:constr type="l" for="ch" forName="image_accent_5" refType="w" fact="0.3677"/>
              <dgm:constr type="t" for="ch" forName="image_accent_5" refType="h" fact="0.0862"/>
              <dgm:constr type="w" for="ch" forName="image_accent_5" refType="w" fact="0.1022"/>
              <dgm:constr type="h" for="ch" forName="image_accent_5" refType="h" fact="0.1541"/>
              <dgm:constr type="l" for="ch" forName="image_5" refType="w" fact="0.3738"/>
              <dgm:constr type="t" for="ch" forName="image_5" refType="h" fact="0.0953"/>
              <dgm:constr type="w" for="ch" forName="image_5" refType="w" fact="0.0902"/>
              <dgm:constr type="h" for="ch" forName="image_5" refType="h" fact="0.1359"/>
              <dgm:constr type="l" for="ch" forName="image_accent_4" refType="w" fact="0.437"/>
              <dgm:constr type="t" for="ch" forName="image_accent_4" refType="h" fact="0.2416"/>
              <dgm:constr type="w" for="ch" forName="image_accent_4" refType="w" fact="0.1103"/>
              <dgm:constr type="h" for="ch" forName="image_accent_4" refType="h" fact="0.1662"/>
              <dgm:constr type="l" for="ch" forName="image_4" refType="w" fact="0.4434"/>
              <dgm:constr type="t" for="ch" forName="image_4" refType="h" fact="0.2513"/>
              <dgm:constr type="w" for="ch" forName="image_4" refType="w" fact="0.0973"/>
              <dgm:constr type="h" for="ch" forName="image_4" refType="h" fact="0.1467"/>
              <dgm:constr type="l" for="ch" forName="image_accent_2" refType="w" fact="0.3942"/>
              <dgm:constr type="t" for="ch" forName="image_accent_2" refType="h" fact="0.7134"/>
              <dgm:constr type="w" for="ch" forName="image_accent_2" refType="w" fact="0.1226"/>
              <dgm:constr type="h" for="ch" forName="image_accent_2" refType="h" fact="0.1849"/>
              <dgm:constr type="l" for="ch" forName="image_2" refType="w" fact="0.4014"/>
              <dgm:constr type="t" for="ch" forName="image_2" refType="h" fact="0.7243"/>
              <dgm:constr type="w" for="ch" forName="image_2" refType="w" fact="0.1082"/>
              <dgm:constr type="h" for="ch" forName="image_2" refType="h" fact="0.1631"/>
              <dgm:constr type="l" for="ch" forName="image_accent_3" refType="w" fact="0.4075"/>
              <dgm:constr type="t" for="ch" forName="image_accent_3" refType="h" fact="0.4525"/>
              <dgm:constr type="w" for="ch" forName="image_accent_3" refType="w" fact="0.1573"/>
              <dgm:constr type="h" for="ch" forName="image_accent_3" refType="h" fact="0.2371"/>
              <dgm:constr type="l" for="ch" forName="image_3" refType="w" fact="0.4158"/>
              <dgm:constr type="t" for="ch" forName="image_3" refType="h" fact="0.465"/>
              <dgm:constr type="w" for="ch" forName="image_3" refType="w" fact="0.1407"/>
              <dgm:constr type="h" for="ch" forName="image_3" refType="h" fact="0.212"/>
              <dgm:constr type="l" for="ch" forName="image_accent_1" refType="w" fact="0.5338"/>
              <dgm:constr type="t" for="ch" forName="image_accent_1" refType="h" fact="0.6466"/>
              <dgm:constr type="w" for="ch" forName="image_accent_1" refType="w" fact="0.2344"/>
              <dgm:constr type="h" for="ch" forName="image_accent_1" refType="h" fact="0.3534"/>
              <dgm:constr type="l" for="ch" forName="image_1" refType="w" fact="0.5428"/>
              <dgm:constr type="t" for="ch" forName="image_1" refType="h" fact="0.6602"/>
              <dgm:constr type="w" for="ch" forName="image_1" refType="w" fact="0.2164"/>
              <dgm:constr type="h" for="ch" forName="image_1" refType="h" fact="0.3262"/>
              <dgm:constr type="l" for="ch" forName="parent_text_1" refType="w" fact="0.6522"/>
              <dgm:constr type="t" for="ch" forName="parent_text_1" refType="h" fact="0.465"/>
              <dgm:constr type="w" for="ch" forName="parent_text_1" refType="w" fact="0.3478"/>
              <dgm:constr type="h" for="ch" forName="parent_text_1" refType="h" fact="0.165"/>
              <dgm:constr type="l" for="ch" forName="accent_1" refType="w" fact="0.5492"/>
              <dgm:constr type="t" for="ch" forName="accent_1" refType="h" fact="0.3864"/>
              <dgm:constr type="w" for="ch" forName="accent_1" refType="w" fact="0.0696"/>
              <dgm:constr type="h" for="ch" forName="accent_1" refType="h" fact="0.1049"/>
              <dgm:constr type="l" for="ch" forName="parent_text_3" refType="w" fact="0.034"/>
              <dgm:constr type="t" for="ch" forName="parent_text_3" refType="h" fact="0.465"/>
              <dgm:constr type="w" for="ch" forName="parent_text_3" refType="w" fact="0.3478"/>
              <dgm:constr type="h" for="ch" forName="parent_text_3" refType="h" fact="0.212"/>
              <dgm:constr type="l" for="ch" forName="parent_text_2" refType="w" fact="0.0211"/>
              <dgm:constr type="t" for="ch" forName="parent_text_2" refType="h" fact="0.7243"/>
              <dgm:constr type="w" for="ch" forName="parent_text_2" refType="w" fact="0.3478"/>
              <dgm:constr type="h" for="ch" forName="parent_text_2" refType="h" fact="0.1631"/>
              <dgm:constr type="l" for="ch" forName="parent_text_4" refType="w" fact="0.0644"/>
              <dgm:constr type="t" for="ch" forName="parent_text_4" refType="h" fact="0.2513"/>
              <dgm:constr type="w" for="ch" forName="parent_text_4" refType="w" fact="0.3478"/>
              <dgm:constr type="h" for="ch" forName="parent_text_4" refType="h" fact="0.1467"/>
              <dgm:constr type="l" for="ch" forName="accent_2" refType="w" fact="0.322"/>
              <dgm:constr type="t" for="ch" forName="accent_2" refType="h" fact="0.0194"/>
              <dgm:constr type="w" for="ch" forName="accent_2" refType="w" fact="0.0515"/>
              <dgm:constr type="h" for="ch" forName="accent_2" refType="h" fact="0.0777"/>
              <dgm:constr type="l" for="ch" forName="accent_3" refType="w" fact="0.2705"/>
              <dgm:constr type="t" for="ch" forName="accent_3" refType="h" fact="0"/>
              <dgm:constr type="w" for="ch" forName="accent_3" refType="w" fact="0.0258"/>
              <dgm:constr type="h" for="ch" forName="accent_3" refType="h" fact="0.0388"/>
              <dgm:constr type="l" for="ch" forName="parent_text_5" refType="w" fact="0"/>
              <dgm:constr type="t" for="ch" forName="parent_text_5" refType="h" fact="0.0953"/>
              <dgm:constr type="w" for="ch" forName="parent_text_5" refType="w" fact="0.3478"/>
              <dgm:constr type="h" for="ch" forName="parent_text_5" refType="h" fact="0.1359"/>
              <dgm:constr type="l" for="ch" forName="accent_4" refType="w" fact="0.3478"/>
              <dgm:constr type="t" for="ch" forName="accent_4" refType="h" fact="0.8932"/>
              <dgm:constr type="w" for="ch" forName="accent_4" refType="w" fact="0.0386"/>
              <dgm:constr type="h" for="ch" forName="accent_4" refType="h" fact="0.0583"/>
            </dgm:constrLst>
          </dgm:else>
        </dgm:choose>
      </dgm:if>
      <dgm:if name="Name22" axis="ch" ptType="node" func="cnt" op="equ" val="6">
        <dgm:alg type="composite">
          <dgm:param type="ar" val="1.1351"/>
        </dgm:alg>
        <dgm:choose name="Name23">
          <dgm:if name="Name24" func="var" arg="dir" op="equ" val="norm">
            <dgm:constrLst>
              <dgm:constr type="primFontSz" for="des" ptType="node" op="equ" val="65"/>
              <dgm:constr type="l" for="ch" forName="image_accent_6" refType="w" fact="0.3864"/>
              <dgm:constr type="t" for="ch" forName="image_accent_6" refType="h" fact="0.7456"/>
              <dgm:constr type="w" for="ch" forName="image_accent_6" refType="w" fact="0.1757"/>
              <dgm:constr type="h" for="ch" forName="image_accent_6" refType="h" fact="0.1995"/>
              <dgm:constr type="l" for="ch" forName="image_6" refType="w" fact="0.3957"/>
              <dgm:constr type="t" for="ch" forName="image_6" refType="h" fact="0.7561"/>
              <dgm:constr type="w" for="ch" forName="image_6" refType="w" fact="0.1572"/>
              <dgm:constr type="h" for="ch" forName="image_6" refType="h" fact="0.1784"/>
              <dgm:constr type="l" for="ch" forName="image_accent_5" refType="w" fact="0.5301"/>
              <dgm:constr type="t" for="ch" forName="image_accent_5" refType="h" fact="0.0649"/>
              <dgm:constr type="w" for="ch" forName="image_accent_5" refType="w" fact="0.1022"/>
              <dgm:constr type="h" for="ch" forName="image_accent_5" refType="h" fact="0.116"/>
              <dgm:constr type="l" for="ch" forName="image_5" refType="w" fact="0.5361"/>
              <dgm:constr type="t" for="ch" forName="image_5" refType="h" fact="0.0717"/>
              <dgm:constr type="w" for="ch" forName="image_5" refType="w" fact="0.0902"/>
              <dgm:constr type="h" for="ch" forName="image_5" refType="h" fact="0.1023"/>
              <dgm:constr type="l" for="ch" forName="image_accent_4" refType="w" fact="0.4528"/>
              <dgm:constr type="t" for="ch" forName="image_accent_4" refType="h" fact="0.1819"/>
              <dgm:constr type="w" for="ch" forName="image_accent_4" refType="w" fact="0.1103"/>
              <dgm:constr type="h" for="ch" forName="image_accent_4" refType="h" fact="0.1251"/>
              <dgm:constr type="l" for="ch" forName="image_4" refType="w" fact="0.4593"/>
              <dgm:constr type="t" for="ch" forName="image_4" refType="h" fact="0.1892"/>
              <dgm:constr type="w" for="ch" forName="image_4" refType="w" fact="0.0973"/>
              <dgm:constr type="h" for="ch" forName="image_4" refType="h" fact="0.1104"/>
              <dgm:constr type="l" for="ch" forName="image_accent_2" refType="w" fact="0.4832"/>
              <dgm:constr type="t" for="ch" forName="image_accent_2" refType="h" fact="0.5371"/>
              <dgm:constr type="w" for="ch" forName="image_accent_2" refType="w" fact="0.1226"/>
              <dgm:constr type="h" for="ch" forName="image_accent_2" refType="h" fact="0.1392"/>
              <dgm:constr type="l" for="ch" forName="image_2" refType="w" fact="0.4904"/>
              <dgm:constr type="t" for="ch" forName="image_2" refType="h" fact="0.5453"/>
              <dgm:constr type="w" for="ch" forName="image_2" refType="w" fact="0.1082"/>
              <dgm:constr type="h" for="ch" forName="image_2" refType="h" fact="0.1228"/>
              <dgm:constr type="l" for="ch" forName="image_accent_3" refType="w" fact="0.4352"/>
              <dgm:constr type="t" for="ch" forName="image_accent_3" refType="h" fact="0.3407"/>
              <dgm:constr type="w" for="ch" forName="image_accent_3" refType="w" fact="0.1573"/>
              <dgm:constr type="h" for="ch" forName="image_accent_3" refType="h" fact="0.1785"/>
              <dgm:constr type="l" for="ch" forName="image_3" refType="w" fact="0.4435"/>
              <dgm:constr type="t" for="ch" forName="image_3" refType="h" fact="0.3501"/>
              <dgm:constr type="w" for="ch" forName="image_3" refType="w" fact="0.1407"/>
              <dgm:constr type="h" for="ch" forName="image_3" refType="h" fact="0.1596"/>
              <dgm:constr type="l" for="ch" forName="image_accent_1" refType="w" fact="0.2318"/>
              <dgm:constr type="t" for="ch" forName="image_accent_1" refType="h" fact="0.4869"/>
              <dgm:constr type="w" for="ch" forName="image_accent_1" refType="w" fact="0.2344"/>
              <dgm:constr type="h" for="ch" forName="image_accent_1" refType="h" fact="0.2661"/>
              <dgm:constr type="l" for="ch" forName="image_1" refType="w" fact="0.2401"/>
              <dgm:constr type="t" for="ch" forName="image_1" refType="h" fact="0.4971"/>
              <dgm:constr type="w" for="ch" forName="image_1" refType="w" fact="0.2164"/>
              <dgm:constr type="h" for="ch" forName="image_1" refType="h" fact="0.2456"/>
              <dgm:constr type="l" for="ch" forName="parent_text_1" refType="w" fact="0"/>
              <dgm:constr type="t" for="ch" forName="parent_text_1" refType="h" fact="0.3501"/>
              <dgm:constr type="w" for="ch" forName="parent_text_1" refType="w" fact="0.3478"/>
              <dgm:constr type="h" for="ch" forName="parent_text_1" refType="h" fact="0.125"/>
              <dgm:constr type="l" for="ch" forName="accent_1" refType="w" fact="0.3813"/>
              <dgm:constr type="t" for="ch" forName="accent_1" refType="h" fact="0.2909"/>
              <dgm:constr type="w" for="ch" forName="accent_1" refType="w" fact="0.0696"/>
              <dgm:constr type="h" for="ch" forName="accent_1" refType="h" fact="0.0789"/>
              <dgm:constr type="l" for="ch" forName="parent_text_2" refType="w" fact="0.6311"/>
              <dgm:constr type="t" for="ch" forName="parent_text_2" refType="h" fact="0.5453"/>
              <dgm:constr type="w" for="ch" forName="parent_text_2" refType="w" fact="0.3478"/>
              <dgm:constr type="h" for="ch" forName="parent_text_2" refType="h" fact="0.1228"/>
              <dgm:constr type="l" for="ch" forName="parent_text_4" refType="w" fact="0.5878"/>
              <dgm:constr type="t" for="ch" forName="parent_text_4" refType="h" fact="0.1892"/>
              <dgm:constr type="w" for="ch" forName="parent_text_4" refType="w" fact="0.3478"/>
              <dgm:constr type="h" for="ch" forName="parent_text_4" refType="h" fact="0.1104"/>
              <dgm:constr type="l" for="ch" forName="accent_2" refType="w" fact="0.6265"/>
              <dgm:constr type="t" for="ch" forName="accent_2" refType="h" fact="0.0146"/>
              <dgm:constr type="w" for="ch" forName="accent_2" refType="w" fact="0.0515"/>
              <dgm:constr type="h" for="ch" forName="accent_2" refType="h" fact="0.0585"/>
              <dgm:constr type="l" for="ch" forName="accent_3" refType="w" fact="0.7038"/>
              <dgm:constr type="t" for="ch" forName="accent_3" refType="h" fact="0"/>
              <dgm:constr type="w" for="ch" forName="accent_3" refType="w" fact="0.0258"/>
              <dgm:constr type="h" for="ch" forName="accent_3" refType="h" fact="0.0292"/>
              <dgm:constr type="l" for="ch" forName="parent_text_5" refType="w" fact="0.6522"/>
              <dgm:constr type="t" for="ch" forName="parent_text_5" refType="h" fact="0.0717"/>
              <dgm:constr type="w" for="ch" forName="parent_text_5" refType="w" fact="0.3478"/>
              <dgm:constr type="h" for="ch" forName="parent_text_5" refType="h" fact="0.1023"/>
              <dgm:constr type="l" for="ch" forName="parent_text_3" refType="w" fact="0.6182"/>
              <dgm:constr type="t" for="ch" forName="parent_text_3" refType="h" fact="0.3501"/>
              <dgm:constr type="w" for="ch" forName="parent_text_3" refType="w" fact="0.3478"/>
              <dgm:constr type="h" for="ch" forName="parent_text_3" refType="h" fact="0.1596"/>
              <dgm:constr type="l" for="ch" forName="accent_4" refType="w" fact="0.5538"/>
              <dgm:constr type="t" for="ch" forName="accent_4" refType="h" fact="0.9211"/>
              <dgm:constr type="w" for="ch" forName="accent_4" refType="w" fact="0.0696"/>
              <dgm:constr type="h" for="ch" forName="accent_4" refType="h" fact="0.0789"/>
              <dgm:constr type="l" for="ch" forName="parent_text_6" refType="w" fact="0.0195"/>
              <dgm:constr type="t" for="ch" forName="parent_text_6" refType="h" fact="0.7561"/>
              <dgm:constr type="w" for="ch" forName="parent_text_6" refType="w" fact="0.3478"/>
              <dgm:constr type="h" for="ch" forName="parent_text_6" refType="h" fact="0.1784"/>
              <dgm:constr type="l" for="ch" forName="accent_5" refType="w" fact="0.6182"/>
              <dgm:constr type="t" for="ch" forName="accent_5" refType="h" fact="0.6725"/>
              <dgm:constr type="w" for="ch" forName="accent_5" refType="w" fact="0.0386"/>
              <dgm:constr type="h" for="ch" forName="accent_5" refType="h" fact="0.0439"/>
            </dgm:constrLst>
          </dgm:if>
          <dgm:else name="Name25">
            <dgm:constrLst>
              <dgm:constr type="primFontSz" for="des" ptType="node" op="equ" val="65"/>
              <dgm:constr type="l" for="ch" forName="image_accent_6" refType="w" fact="0.4379"/>
              <dgm:constr type="t" for="ch" forName="image_accent_6" refType="h" fact="0.7456"/>
              <dgm:constr type="w" for="ch" forName="image_accent_6" refType="w" fact="0.1757"/>
              <dgm:constr type="h" for="ch" forName="image_accent_6" refType="h" fact="0.1995"/>
              <dgm:constr type="l" for="ch" forName="image_6" refType="w" fact="0.4471"/>
              <dgm:constr type="t" for="ch" forName="image_6" refType="h" fact="0.7561"/>
              <dgm:constr type="w" for="ch" forName="image_6" refType="w" fact="0.1572"/>
              <dgm:constr type="h" for="ch" forName="image_6" refType="h" fact="0.1784"/>
              <dgm:constr type="l" for="ch" forName="image_accent_5" refType="w" fact="0.3677"/>
              <dgm:constr type="t" for="ch" forName="image_accent_5" refType="h" fact="0.0649"/>
              <dgm:constr type="w" for="ch" forName="image_accent_5" refType="w" fact="0.1022"/>
              <dgm:constr type="h" for="ch" forName="image_accent_5" refType="h" fact="0.116"/>
              <dgm:constr type="l" for="ch" forName="image_5" refType="w" fact="0.3738"/>
              <dgm:constr type="t" for="ch" forName="image_5" refType="h" fact="0.0717"/>
              <dgm:constr type="w" for="ch" forName="image_5" refType="w" fact="0.0902"/>
              <dgm:constr type="h" for="ch" forName="image_5" refType="h" fact="0.1023"/>
              <dgm:constr type="l" for="ch" forName="image_accent_4" refType="w" fact="0.437"/>
              <dgm:constr type="t" for="ch" forName="image_accent_4" refType="h" fact="0.1819"/>
              <dgm:constr type="w" for="ch" forName="image_accent_4" refType="w" fact="0.1103"/>
              <dgm:constr type="h" for="ch" forName="image_accent_4" refType="h" fact="0.1251"/>
              <dgm:constr type="l" for="ch" forName="image_4" refType="w" fact="0.4434"/>
              <dgm:constr type="t" for="ch" forName="image_4" refType="h" fact="0.1892"/>
              <dgm:constr type="w" for="ch" forName="image_4" refType="w" fact="0.0973"/>
              <dgm:constr type="h" for="ch" forName="image_4" refType="h" fact="0.1104"/>
              <dgm:constr type="l" for="ch" forName="image_accent_2" refType="w" fact="0.3942"/>
              <dgm:constr type="t" for="ch" forName="image_accent_2" refType="h" fact="0.5371"/>
              <dgm:constr type="w" for="ch" forName="image_accent_2" refType="w" fact="0.1226"/>
              <dgm:constr type="h" for="ch" forName="image_accent_2" refType="h" fact="0.1392"/>
              <dgm:constr type="l" for="ch" forName="image_2" refType="w" fact="0.4014"/>
              <dgm:constr type="t" for="ch" forName="image_2" refType="h" fact="0.5453"/>
              <dgm:constr type="w" for="ch" forName="image_2" refType="w" fact="0.1082"/>
              <dgm:constr type="h" for="ch" forName="image_2" refType="h" fact="0.1228"/>
              <dgm:constr type="l" for="ch" forName="image_accent_3" refType="w" fact="0.4075"/>
              <dgm:constr type="t" for="ch" forName="image_accent_3" refType="h" fact="0.3407"/>
              <dgm:constr type="w" for="ch" forName="image_accent_3" refType="w" fact="0.1573"/>
              <dgm:constr type="h" for="ch" forName="image_accent_3" refType="h" fact="0.1785"/>
              <dgm:constr type="l" for="ch" forName="image_3" refType="w" fact="0.4158"/>
              <dgm:constr type="t" for="ch" forName="image_3" refType="h" fact="0.3501"/>
              <dgm:constr type="w" for="ch" forName="image_3" refType="w" fact="0.1407"/>
              <dgm:constr type="h" for="ch" forName="image_3" refType="h" fact="0.1596"/>
              <dgm:constr type="l" for="ch" forName="image_accent_1" refType="w" fact="0.5338"/>
              <dgm:constr type="t" for="ch" forName="image_accent_1" refType="h" fact="0.4869"/>
              <dgm:constr type="w" for="ch" forName="image_accent_1" refType="w" fact="0.2344"/>
              <dgm:constr type="h" for="ch" forName="image_accent_1" refType="h" fact="0.2661"/>
              <dgm:constr type="l" for="ch" forName="image_1" refType="w" fact="0.5435"/>
              <dgm:constr type="t" for="ch" forName="image_1" refType="h" fact="0.4971"/>
              <dgm:constr type="w" for="ch" forName="image_1" refType="w" fact="0.2164"/>
              <dgm:constr type="h" for="ch" forName="image_1" refType="h" fact="0.2456"/>
              <dgm:constr type="l" for="ch" forName="parent_text_1" refType="w" fact="0.6522"/>
              <dgm:constr type="t" for="ch" forName="parent_text_1" refType="h" fact="0.3501"/>
              <dgm:constr type="w" for="ch" forName="parent_text_1" refType="w" fact="0.3478"/>
              <dgm:constr type="h" for="ch" forName="parent_text_1" refType="h" fact="0.125"/>
              <dgm:constr type="l" for="ch" forName="accent_1" refType="w" fact="0.5492"/>
              <dgm:constr type="t" for="ch" forName="accent_1" refType="h" fact="0.2909"/>
              <dgm:constr type="w" for="ch" forName="accent_1" refType="w" fact="0.0696"/>
              <dgm:constr type="h" for="ch" forName="accent_1" refType="h" fact="0.0789"/>
              <dgm:constr type="l" for="ch" forName="parent_text_2" refType="w" fact="0.0211"/>
              <dgm:constr type="t" for="ch" forName="parent_text_2" refType="h" fact="0.5453"/>
              <dgm:constr type="w" for="ch" forName="parent_text_2" refType="w" fact="0.3478"/>
              <dgm:constr type="h" for="ch" forName="parent_text_2" refType="h" fact="0.1228"/>
              <dgm:constr type="l" for="ch" forName="parent_text_4" refType="w" fact="0.0644"/>
              <dgm:constr type="t" for="ch" forName="parent_text_4" refType="h" fact="0.1892"/>
              <dgm:constr type="w" for="ch" forName="parent_text_4" refType="w" fact="0.3478"/>
              <dgm:constr type="h" for="ch" forName="parent_text_4" refType="h" fact="0.1104"/>
              <dgm:constr type="l" for="ch" forName="accent_2" refType="w" fact="0.322"/>
              <dgm:constr type="t" for="ch" forName="accent_2" refType="h" fact="0.0146"/>
              <dgm:constr type="w" for="ch" forName="accent_2" refType="w" fact="0.0515"/>
              <dgm:constr type="h" for="ch" forName="accent_2" refType="h" fact="0.0585"/>
              <dgm:constr type="l" for="ch" forName="accent_3" refType="w" fact="0.2705"/>
              <dgm:constr type="t" for="ch" forName="accent_3" refType="h" fact="0"/>
              <dgm:constr type="w" for="ch" forName="accent_3" refType="w" fact="0.0258"/>
              <dgm:constr type="h" for="ch" forName="accent_3" refType="h" fact="0.0292"/>
              <dgm:constr type="l" for="ch" forName="parent_text_5" refType="w" fact="0"/>
              <dgm:constr type="t" for="ch" forName="parent_text_5" refType="h" fact="0.0717"/>
              <dgm:constr type="w" for="ch" forName="parent_text_5" refType="w" fact="0.3478"/>
              <dgm:constr type="h" for="ch" forName="parent_text_5" refType="h" fact="0.1023"/>
              <dgm:constr type="l" for="ch" forName="parent_text_3" refType="w" fact="0.034"/>
              <dgm:constr type="t" for="ch" forName="parent_text_3" refType="h" fact="0.3501"/>
              <dgm:constr type="w" for="ch" forName="parent_text_3" refType="w" fact="0.3478"/>
              <dgm:constr type="h" for="ch" forName="parent_text_3" refType="h" fact="0.1596"/>
              <dgm:constr type="l" for="ch" forName="accent_4" refType="w" fact="0.3766"/>
              <dgm:constr type="t" for="ch" forName="accent_4" refType="h" fact="0.9211"/>
              <dgm:constr type="w" for="ch" forName="accent_4" refType="w" fact="0.0696"/>
              <dgm:constr type="h" for="ch" forName="accent_4" refType="h" fact="0.0789"/>
              <dgm:constr type="l" for="ch" forName="parent_text_6" refType="w" fact="0.6328"/>
              <dgm:constr type="t" for="ch" forName="parent_text_6" refType="h" fact="0.7561"/>
              <dgm:constr type="w" for="ch" forName="parent_text_6" refType="w" fact="0.3478"/>
              <dgm:constr type="h" for="ch" forName="parent_text_6" refType="h" fact="0.1784"/>
              <dgm:constr type="l" for="ch" forName="accent_5" refType="w" fact="0.3431"/>
              <dgm:constr type="t" for="ch" forName="accent_5" refType="h" fact="0.6725"/>
              <dgm:constr type="w" for="ch" forName="accent_5" refType="w" fact="0.0386"/>
              <dgm:constr type="h" for="ch" forName="accent_5" refType="h" fact="0.0439"/>
            </dgm:constrLst>
          </dgm:else>
        </dgm:choose>
      </dgm:if>
      <dgm:if name="Name26" axis="ch" ptType="node" func="cnt" op="equ" val="7">
        <dgm:alg type="composite">
          <dgm:param type="ar" val="1.0352"/>
        </dgm:alg>
        <dgm:choose name="Name27">
          <dgm:if name="Name28" func="var" arg="dir" op="equ" val="norm">
            <dgm:constrLst>
              <dgm:constr type="primFontSz" for="des" ptType="node" op="equ" val="65"/>
              <dgm:constr type="l" for="ch" forName="accent_1" refType="w" fact="0.7553"/>
              <dgm:constr type="t" for="ch" forName="accent_1" refType="h" fact="0.96"/>
              <dgm:constr type="w" for="ch" forName="accent_1" refType="w" fact="0.0386"/>
              <dgm:constr type="h" for="ch" forName="accent_1" refType="h" fact="0.04"/>
              <dgm:constr type="l" for="ch" forName="image_accent_2" refType="w" fact="0.4832"/>
              <dgm:constr type="t" for="ch" forName="image_accent_2" refType="h" fact="0.4899"/>
              <dgm:constr type="w" for="ch" forName="image_accent_2" refType="w" fact="0.1226"/>
              <dgm:constr type="h" for="ch" forName="image_accent_2" refType="h" fact="0.1269"/>
              <dgm:constr type="l" for="ch" forName="image_2" refType="w" fact="0.4904"/>
              <dgm:constr type="t" for="ch" forName="image_2" refType="h" fact="0.4973"/>
              <dgm:constr type="w" for="ch" forName="image_2" refType="w" fact="0.1082"/>
              <dgm:constr type="h" for="ch" forName="image_2" refType="h" fact="0.112"/>
              <dgm:constr type="l" for="ch" forName="image_accent_3" refType="w" fact="0.4352"/>
              <dgm:constr type="t" for="ch" forName="image_accent_3" refType="h" fact="0.3107"/>
              <dgm:constr type="w" for="ch" forName="image_accent_3" refType="w" fact="0.1573"/>
              <dgm:constr type="h" for="ch" forName="image_accent_3" refType="h" fact="0.1628"/>
              <dgm:constr type="l" for="ch" forName="image_3" refType="w" fact="0.4435"/>
              <dgm:constr type="t" for="ch" forName="image_3" refType="h" fact="0.3193"/>
              <dgm:constr type="w" for="ch" forName="image_3" refType="w" fact="0.1407"/>
              <dgm:constr type="h" for="ch" forName="image_3" refType="h" fact="0.1456"/>
              <dgm:constr type="l" for="ch" forName="image_accent_4" refType="w" fact="0.4528"/>
              <dgm:constr type="t" for="ch" forName="image_accent_4" refType="h" fact="0.1659"/>
              <dgm:constr type="w" for="ch" forName="image_accent_4" refType="w" fact="0.1103"/>
              <dgm:constr type="h" for="ch" forName="image_accent_4" refType="h" fact="0.1141"/>
              <dgm:constr type="l" for="ch" forName="image_4" refType="w" fact="0.4593"/>
              <dgm:constr type="t" for="ch" forName="image_4" refType="h" fact="0.1726"/>
              <dgm:constr type="w" for="ch" forName="image_4" refType="w" fact="0.0973"/>
              <dgm:constr type="h" for="ch" forName="image_4" refType="h" fact="0.1007"/>
              <dgm:constr type="l" for="ch" forName="image_accent_5" refType="w" fact="0.5301"/>
              <dgm:constr type="t" for="ch" forName="image_accent_5" refType="h" fact="0.0592"/>
              <dgm:constr type="w" for="ch" forName="image_accent_5" refType="w" fact="0.1022"/>
              <dgm:constr type="h" for="ch" forName="image_accent_5" refType="h" fact="0.1058"/>
              <dgm:constr type="l" for="ch" forName="image_5" refType="w" fact="0.5361"/>
              <dgm:constr type="t" for="ch" forName="image_5" refType="h" fact="0.0654"/>
              <dgm:constr type="w" for="ch" forName="image_5" refType="w" fact="0.0902"/>
              <dgm:constr type="h" for="ch" forName="image_5" refType="h" fact="0.0933"/>
              <dgm:constr type="l" for="ch" forName="image_accent_6" refType="w" fact="0.3864"/>
              <dgm:constr type="t" for="ch" forName="image_accent_6" refType="h" fact="0.68"/>
              <dgm:constr type="w" for="ch" forName="image_accent_6" refType="w" fact="0.1757"/>
              <dgm:constr type="h" for="ch" forName="image_accent_6" refType="h" fact="0.1819"/>
              <dgm:constr type="l" for="ch" forName="image_6" refType="w" fact="0.3957"/>
              <dgm:constr type="t" for="ch" forName="image_6" refType="h" fact="0.6896"/>
              <dgm:constr type="w" for="ch" forName="image_6" refType="w" fact="0.1572"/>
              <dgm:constr type="h" for="ch" forName="image_6" refType="h" fact="0.1627"/>
              <dgm:constr type="l" for="ch" forName="image_accent_7" refType="w" fact="0.5291"/>
              <dgm:constr type="t" for="ch" forName="image_accent_7" refType="h" fact="0.8325"/>
              <dgm:constr type="w" for="ch" forName="image_accent_7" refType="w" fact="0.1103"/>
              <dgm:constr type="h" for="ch" forName="image_accent_7" refType="h" fact="0.1141"/>
              <dgm:constr type="l" for="ch" forName="image_7" refType="w" fact="0.5356"/>
              <dgm:constr type="t" for="ch" forName="image_7" refType="h" fact="0.8392"/>
              <dgm:constr type="w" for="ch" forName="image_7" refType="w" fact="0.0973"/>
              <dgm:constr type="h" for="ch" forName="image_7" refType="h" fact="0.1007"/>
              <dgm:constr type="l" for="ch" forName="image_accent_1" refType="w" fact="0.2318"/>
              <dgm:constr type="t" for="ch" forName="image_accent_1" refType="h" fact="0.444"/>
              <dgm:constr type="w" for="ch" forName="image_accent_1" refType="w" fact="0.2344"/>
              <dgm:constr type="h" for="ch" forName="image_accent_1" refType="h" fact="0.2426"/>
              <dgm:constr type="l" for="ch" forName="image_1" refType="w" fact="0.2408"/>
              <dgm:constr type="t" for="ch" forName="image_1" refType="h" fact="0.4533"/>
              <dgm:constr type="w" for="ch" forName="image_1" refType="w" fact="0.2164"/>
              <dgm:constr type="h" for="ch" forName="image_1" refType="h" fact="0.224"/>
              <dgm:constr type="l" for="ch" forName="parent_text_1" refType="w" fact="0"/>
              <dgm:constr type="t" for="ch" forName="parent_text_1" refType="h" fact="0.3193"/>
              <dgm:constr type="w" for="ch" forName="parent_text_1" refType="w" fact="0.3478"/>
              <dgm:constr type="h" for="ch" forName="parent_text_1" refType="h" fact="0.115"/>
              <dgm:constr type="l" for="ch" forName="accent_2" refType="w" fact="0.3813"/>
              <dgm:constr type="t" for="ch" forName="accent_2" refType="h" fact="0.2653"/>
              <dgm:constr type="w" for="ch" forName="accent_2" refType="w" fact="0.0696"/>
              <dgm:constr type="h" for="ch" forName="accent_2" refType="h" fact="0.072"/>
              <dgm:constr type="l" for="ch" forName="parent_text_2" refType="w" fact="0.6311"/>
              <dgm:constr type="t" for="ch" forName="parent_text_2" refType="h" fact="0.4973"/>
              <dgm:constr type="w" for="ch" forName="parent_text_2" refType="w" fact="0.3478"/>
              <dgm:constr type="h" for="ch" forName="parent_text_2" refType="h" fact="0.112"/>
              <dgm:constr type="l" for="ch" forName="parent_text_4" refType="w" fact="0.5878"/>
              <dgm:constr type="t" for="ch" forName="parent_text_4" refType="h" fact="0.1726"/>
              <dgm:constr type="w" for="ch" forName="parent_text_4" refType="w" fact="0.3478"/>
              <dgm:constr type="h" for="ch" forName="parent_text_4" refType="h" fact="0.1007"/>
              <dgm:constr type="l" for="ch" forName="accent_3" refType="w" fact="0.7038"/>
              <dgm:constr type="t" for="ch" forName="accent_3" refType="h" fact="0"/>
              <dgm:constr type="w" for="ch" forName="accent_3" refType="w" fact="0.0258"/>
              <dgm:constr type="h" for="ch" forName="accent_3" refType="h" fact="0.0267"/>
              <dgm:constr type="l" for="ch" forName="parent_text_5" refType="w" fact="0.6522"/>
              <dgm:constr type="t" for="ch" forName="parent_text_5" refType="h" fact="0.0654"/>
              <dgm:constr type="w" for="ch" forName="parent_text_5" refType="w" fact="0.3478"/>
              <dgm:constr type="h" for="ch" forName="parent_text_5" refType="h" fact="0.0933"/>
              <dgm:constr type="l" for="ch" forName="parent_text_3" refType="w" fact="0.6182"/>
              <dgm:constr type="t" for="ch" forName="parent_text_3" refType="h" fact="0.3193"/>
              <dgm:constr type="w" for="ch" forName="parent_text_3" refType="w" fact="0.3478"/>
              <dgm:constr type="h" for="ch" forName="parent_text_3" refType="h" fact="0.1456"/>
              <dgm:constr type="l" for="ch" forName="parent_text_6" refType="w" fact="0.02"/>
              <dgm:constr type="t" for="ch" forName="parent_text_6" refType="h" fact="0.6896"/>
              <dgm:constr type="w" for="ch" forName="parent_text_6" refType="w" fact="0.3478"/>
              <dgm:constr type="h" for="ch" forName="parent_text_6" refType="h" fact="0.1627"/>
              <dgm:constr type="l" for="ch" forName="accent_4" refType="w" fact="0.6265"/>
              <dgm:constr type="t" for="ch" forName="accent_4" refType="h" fact="0.0213"/>
              <dgm:constr type="w" for="ch" forName="accent_4" refType="w" fact="0.0515"/>
              <dgm:constr type="h" for="ch" forName="accent_4" refType="h" fact="0.0533"/>
              <dgm:constr type="l" for="ch" forName="accent_5" refType="w" fact="0.6522"/>
              <dgm:constr type="t" for="ch" forName="accent_5" refType="h" fact="0.92"/>
              <dgm:constr type="w" for="ch" forName="accent_5" refType="w" fact="0.0696"/>
              <dgm:constr type="h" for="ch" forName="accent_5" refType="h" fact="0.072"/>
              <dgm:constr type="l" for="ch" forName="parent_text_7" refType="w" fact="0.105"/>
              <dgm:constr type="t" for="ch" forName="parent_text_7" refType="h" fact="0.87"/>
              <dgm:constr type="w" for="ch" forName="parent_text_7" refType="w" fact="0.407"/>
              <dgm:constr type="h" for="ch" forName="parent_text_7" refType="h" fact="0.13"/>
              <dgm:constr type="l" for="ch" forName="accent_6" refType="w" fact="0.6136"/>
              <dgm:constr type="t" for="ch" forName="accent_6" refType="h" fact="0.6133"/>
              <dgm:constr type="w" for="ch" forName="accent_6" refType="w" fact="0.0386"/>
              <dgm:constr type="h" for="ch" forName="accent_6" refType="h" fact="0.04"/>
            </dgm:constrLst>
          </dgm:if>
          <dgm:else name="Name29">
            <dgm:constrLst>
              <dgm:constr type="primFontSz" for="des" ptType="node" op="equ" val="65"/>
              <dgm:constr type="l" for="ch" forName="accent_1" refType="w" fact="0.2061"/>
              <dgm:constr type="t" for="ch" forName="accent_1" refType="h" fact="0.96"/>
              <dgm:constr type="w" for="ch" forName="accent_1" refType="w" fact="0.0386"/>
              <dgm:constr type="h" for="ch" forName="accent_1" refType="h" fact="0.04"/>
              <dgm:constr type="l" for="ch" forName="image_accent_7" refType="w" fact="0.3606"/>
              <dgm:constr type="t" for="ch" forName="image_accent_7" refType="h" fact="0.8325"/>
              <dgm:constr type="w" for="ch" forName="image_accent_7" refType="w" fact="0.1103"/>
              <dgm:constr type="h" for="ch" forName="image_accent_7" refType="h" fact="0.1141"/>
              <dgm:constr type="l" for="ch" forName="image_7" refType="w" fact="0.3671"/>
              <dgm:constr type="t" for="ch" forName="image_7" refType="h" fact="0.8392"/>
              <dgm:constr type="w" for="ch" forName="image_7" refType="w" fact="0.0973"/>
              <dgm:constr type="h" for="ch" forName="image_7" refType="h" fact="0.1007"/>
              <dgm:constr type="l" for="ch" forName="image_accent_6" refType="w" fact="0.4379"/>
              <dgm:constr type="t" for="ch" forName="image_accent_6" refType="h" fact="0.68"/>
              <dgm:constr type="w" for="ch" forName="image_accent_6" refType="w" fact="0.1757"/>
              <dgm:constr type="h" for="ch" forName="image_accent_6" refType="h" fact="0.1819"/>
              <dgm:constr type="l" for="ch" forName="image_6" refType="w" fact="0.4471"/>
              <dgm:constr type="t" for="ch" forName="image_6" refType="h" fact="0.6896"/>
              <dgm:constr type="w" for="ch" forName="image_6" refType="w" fact="0.1572"/>
              <dgm:constr type="h" for="ch" forName="image_6" refType="h" fact="0.1627"/>
              <dgm:constr type="l" for="ch" forName="image_accent_5" refType="w" fact="0.3677"/>
              <dgm:constr type="t" for="ch" forName="image_accent_5" refType="h" fact="0.0592"/>
              <dgm:constr type="w" for="ch" forName="image_accent_5" refType="w" fact="0.1022"/>
              <dgm:constr type="h" for="ch" forName="image_accent_5" refType="h" fact="0.1058"/>
              <dgm:constr type="l" for="ch" forName="image_5" refType="w" fact="0.3738"/>
              <dgm:constr type="t" for="ch" forName="image_5" refType="h" fact="0.0654"/>
              <dgm:constr type="w" for="ch" forName="image_5" refType="w" fact="0.0902"/>
              <dgm:constr type="h" for="ch" forName="image_5" refType="h" fact="0.0933"/>
              <dgm:constr type="l" for="ch" forName="image_accent_4" refType="w" fact="0.437"/>
              <dgm:constr type="t" for="ch" forName="image_accent_4" refType="h" fact="0.1659"/>
              <dgm:constr type="w" for="ch" forName="image_accent_4" refType="w" fact="0.1103"/>
              <dgm:constr type="h" for="ch" forName="image_accent_4" refType="h" fact="0.1141"/>
              <dgm:constr type="l" for="ch" forName="image_4" refType="w" fact="0.4434"/>
              <dgm:constr type="t" for="ch" forName="image_4" refType="h" fact="0.1726"/>
              <dgm:constr type="w" for="ch" forName="image_4" refType="w" fact="0.0973"/>
              <dgm:constr type="h" for="ch" forName="image_4" refType="h" fact="0.1007"/>
              <dgm:constr type="l" for="ch" forName="image_accent_2" refType="w" fact="0.3942"/>
              <dgm:constr type="t" for="ch" forName="image_accent_2" refType="h" fact="0.4899"/>
              <dgm:constr type="w" for="ch" forName="image_accent_2" refType="w" fact="0.1226"/>
              <dgm:constr type="h" for="ch" forName="image_accent_2" refType="h" fact="0.1269"/>
              <dgm:constr type="l" for="ch" forName="image_2" refType="w" fact="0.4014"/>
              <dgm:constr type="t" for="ch" forName="image_2" refType="h" fact="0.4973"/>
              <dgm:constr type="w" for="ch" forName="image_2" refType="w" fact="0.1082"/>
              <dgm:constr type="h" for="ch" forName="image_2" refType="h" fact="0.112"/>
              <dgm:constr type="l" for="ch" forName="image_accent_3" refType="w" fact="0.4075"/>
              <dgm:constr type="t" for="ch" forName="image_accent_3" refType="h" fact="0.3107"/>
              <dgm:constr type="w" for="ch" forName="image_accent_3" refType="w" fact="0.1573"/>
              <dgm:constr type="h" for="ch" forName="image_accent_3" refType="h" fact="0.1628"/>
              <dgm:constr type="l" for="ch" forName="image_3" refType="w" fact="0.4158"/>
              <dgm:constr type="t" for="ch" forName="image_3" refType="h" fact="0.3193"/>
              <dgm:constr type="w" for="ch" forName="image_3" refType="w" fact="0.1407"/>
              <dgm:constr type="h" for="ch" forName="image_3" refType="h" fact="0.1456"/>
              <dgm:constr type="l" for="ch" forName="image_accent_1" refType="w" fact="0.5338"/>
              <dgm:constr type="t" for="ch" forName="image_accent_1" refType="h" fact="0.444"/>
              <dgm:constr type="w" for="ch" forName="image_accent_1" refType="w" fact="0.2344"/>
              <dgm:constr type="h" for="ch" forName="image_accent_1" refType="h" fact="0.2426"/>
              <dgm:constr type="l" for="ch" forName="image_1" refType="w" fact="0.5428"/>
              <dgm:constr type="t" for="ch" forName="image_1" refType="h" fact="0.4533"/>
              <dgm:constr type="w" for="ch" forName="image_1" refType="w" fact="0.2164"/>
              <dgm:constr type="h" for="ch" forName="image_1" refType="h" fact="0.224"/>
              <dgm:constr type="l" for="ch" forName="parent_text_1" refType="w" fact="0.6522"/>
              <dgm:constr type="t" for="ch" forName="parent_text_1" refType="h" fact="0.3193"/>
              <dgm:constr type="w" for="ch" forName="parent_text_1" refType="w" fact="0.3478"/>
              <dgm:constr type="h" for="ch" forName="parent_text_1" refType="h" fact="0.115"/>
              <dgm:constr type="l" for="ch" forName="accent_2" refType="w" fact="0.5492"/>
              <dgm:constr type="t" for="ch" forName="accent_2" refType="h" fact="0.2653"/>
              <dgm:constr type="w" for="ch" forName="accent_2" refType="w" fact="0.0696"/>
              <dgm:constr type="h" for="ch" forName="accent_2" refType="h" fact="0.072"/>
              <dgm:constr type="l" for="ch" forName="parent_text_2" refType="w" fact="0.0211"/>
              <dgm:constr type="t" for="ch" forName="parent_text_2" refType="h" fact="0.4973"/>
              <dgm:constr type="w" for="ch" forName="parent_text_2" refType="w" fact="0.3478"/>
              <dgm:constr type="h" for="ch" forName="parent_text_2" refType="h" fact="0.112"/>
              <dgm:constr type="l" for="ch" forName="parent_text_4" refType="w" fact="0.0644"/>
              <dgm:constr type="t" for="ch" forName="parent_text_4" refType="h" fact="0.1726"/>
              <dgm:constr type="w" for="ch" forName="parent_text_4" refType="w" fact="0.3478"/>
              <dgm:constr type="h" for="ch" forName="parent_text_4" refType="h" fact="0.1007"/>
              <dgm:constr type="l" for="ch" forName="accent_3" refType="w" fact="0.2705"/>
              <dgm:constr type="t" for="ch" forName="accent_3" refType="h" fact="0"/>
              <dgm:constr type="w" for="ch" forName="accent_3" refType="w" fact="0.0258"/>
              <dgm:constr type="h" for="ch" forName="accent_3" refType="h" fact="0.0267"/>
              <dgm:constr type="l" for="ch" forName="parent_text_5" refType="w" fact="0"/>
              <dgm:constr type="t" for="ch" forName="parent_text_5" refType="h" fact="0.0654"/>
              <dgm:constr type="w" for="ch" forName="parent_text_5" refType="w" fact="0.3478"/>
              <dgm:constr type="h" for="ch" forName="parent_text_5" refType="h" fact="0.0933"/>
              <dgm:constr type="l" for="ch" forName="parent_text_3" refType="w" fact="0.034"/>
              <dgm:constr type="t" for="ch" forName="parent_text_3" refType="h" fact="0.3193"/>
              <dgm:constr type="w" for="ch" forName="parent_text_3" refType="w" fact="0.3478"/>
              <dgm:constr type="h" for="ch" forName="parent_text_3" refType="h" fact="0.1456"/>
              <dgm:constr type="l" for="ch" forName="parent_text_6" refType="w" fact="0.63"/>
              <dgm:constr type="t" for="ch" forName="parent_text_6" refType="h" fact="0.6896"/>
              <dgm:constr type="w" for="ch" forName="parent_text_6" refType="w" fact="0.3478"/>
              <dgm:constr type="h" for="ch" forName="parent_text_6" refType="h" fact="0.1627"/>
              <dgm:constr type="l" for="ch" forName="accent_4" refType="w" fact="0.322"/>
              <dgm:constr type="t" for="ch" forName="accent_4" refType="h" fact="0.0213"/>
              <dgm:constr type="w" for="ch" forName="accent_4" refType="w" fact="0.0515"/>
              <dgm:constr type="h" for="ch" forName="accent_4" refType="h" fact="0.0533"/>
              <dgm:constr type="l" for="ch" forName="accent_5" refType="w" fact="0.2782"/>
              <dgm:constr type="t" for="ch" forName="accent_5" refType="h" fact="0.92"/>
              <dgm:constr type="w" for="ch" forName="accent_5" refType="w" fact="0.0696"/>
              <dgm:constr type="h" for="ch" forName="accent_5" refType="h" fact="0.072"/>
              <dgm:constr type="l" for="ch" forName="parent_text_7" refType="w" fact="0.485"/>
              <dgm:constr type="t" for="ch" forName="parent_text_7" refType="h" fact="0.87"/>
              <dgm:constr type="w" for="ch" forName="parent_text_7" refType="w" fact="0.347"/>
              <dgm:constr type="h" for="ch" forName="parent_text_7" refType="h" fact="0.13"/>
              <dgm:constr type="l" for="ch" forName="accent_6" refType="w" fact="0.3478"/>
              <dgm:constr type="t" for="ch" forName="accent_6" refType="h" fact="0.6133"/>
              <dgm:constr type="w" for="ch" forName="accent_6" refType="w" fact="0.0386"/>
              <dgm:constr type="h" for="ch" forName="accent_6" refType="h" fact="0.04"/>
            </dgm:constrLst>
          </dgm:else>
        </dgm:choose>
        <dgm:layoutNode name="accent_6" styleLbl="alignNode1">
          <dgm:alg type="sp"/>
          <dgm:shape xmlns:r="http://schemas.openxmlformats.org/officeDocument/2006/relationships" type="donut" r:blip="">
            <dgm:adjLst>
              <dgm:adj idx="1" val="0.0746"/>
            </dgm:adjLst>
          </dgm:shape>
          <dgm:presOf/>
        </dgm:layoutNode>
      </dgm:if>
      <dgm:else name="Name30">
        <dgm:alg type="composite">
          <dgm:param type="ar" val="0.9705"/>
        </dgm:alg>
        <dgm:choose name="Name31">
          <dgm:if name="Name32" func="var" arg="dir" op="equ" val="norm">
            <dgm:constrLst>
              <dgm:constr type="primFontSz" for="des" ptType="node" op="equ" val="65"/>
              <dgm:constr type="l" for="ch" forName="accent_1" refType="w" fact="0.7599"/>
              <dgm:constr type="t" for="ch" forName="accent_1" refType="h" fact="0.925"/>
              <dgm:constr type="w" for="ch" forName="accent_1" refType="w" fact="0.0386"/>
              <dgm:constr type="h" for="ch" forName="accent_1" refType="h" fact="0.0375"/>
              <dgm:constr type="l" for="ch" forName="accent_2" refType="w" fact="0.6182"/>
              <dgm:constr type="t" for="ch" forName="accent_2" refType="h" fact="0.575"/>
              <dgm:constr type="w" for="ch" forName="accent_2" refType="w" fact="0.0386"/>
              <dgm:constr type="h" for="ch" forName="accent_2" refType="h" fact="0.0375"/>
              <dgm:constr type="l" for="ch" forName="image_accent_8" refType="w" fact="0.6449"/>
              <dgm:constr type="t" for="ch" forName="image_accent_8" refType="h" fact="0.8508"/>
              <dgm:constr type="w" for="ch" forName="image_accent_8" refType="w" fact="0.1022"/>
              <dgm:constr type="h" for="ch" forName="image_accent_8" refType="h" fact="0.0992"/>
              <dgm:constr type="l" for="ch" forName="image_8" refType="w" fact="0.6538"/>
              <dgm:constr type="t" for="ch" forName="image_8" refType="h" fact="0.8595"/>
              <dgm:constr type="w" for="ch" forName="image_8" refType="w" fact="0.0844"/>
              <dgm:constr type="h" for="ch" forName="image_8" refType="h" fact="0.0819"/>
              <dgm:constr type="l" for="ch" forName="image_accent_7" refType="w" fact="0.5291"/>
              <dgm:constr type="t" for="ch" forName="image_accent_7" refType="h" fact="0.7805"/>
              <dgm:constr type="w" for="ch" forName="image_accent_7" refType="w" fact="0.1103"/>
              <dgm:constr type="h" for="ch" forName="image_accent_7" refType="h" fact="0.107"/>
              <dgm:constr type="l" for="ch" forName="image_7" refType="w" fact="0.5356"/>
              <dgm:constr type="t" for="ch" forName="image_7" refType="h" fact="0.7868"/>
              <dgm:constr type="w" for="ch" forName="image_7" refType="w" fact="0.0973"/>
              <dgm:constr type="h" for="ch" forName="image_7" refType="h" fact="0.0944"/>
              <dgm:constr type="l" for="ch" forName="image_accent_6" refType="w" fact="0.3864"/>
              <dgm:constr type="t" for="ch" forName="image_accent_6" refType="h" fact="0.6375"/>
              <dgm:constr type="w" for="ch" forName="image_accent_6" refType="w" fact="0.1757"/>
              <dgm:constr type="h" for="ch" forName="image_accent_6" refType="h" fact="0.1706"/>
              <dgm:constr type="l" for="ch" forName="image_6" refType="w" fact="0.3957"/>
              <dgm:constr type="t" for="ch" forName="image_6" refType="h" fact="0.6465"/>
              <dgm:constr type="w" for="ch" forName="image_6" refType="w" fact="0.1572"/>
              <dgm:constr type="h" for="ch" forName="image_6" refType="h" fact="0.1525"/>
              <dgm:constr type="l" for="ch" forName="image_accent_5" refType="w" fact="0.5301"/>
              <dgm:constr type="t" for="ch" forName="image_accent_5" refType="h" fact="0.0555"/>
              <dgm:constr type="w" for="ch" forName="image_accent_5" refType="w" fact="0.1022"/>
              <dgm:constr type="h" for="ch" forName="image_accent_5" refType="h" fact="0.0992"/>
              <dgm:constr type="l" for="ch" forName="image_5" refType="w" fact="0.5361"/>
              <dgm:constr type="t" for="ch" forName="image_5" refType="h" fact="0.0613"/>
              <dgm:constr type="w" for="ch" forName="image_5" refType="w" fact="0.0902"/>
              <dgm:constr type="h" for="ch" forName="image_5" refType="h" fact="0.0875"/>
              <dgm:constr type="l" for="ch" forName="image_accent_4" refType="w" fact="0.4528"/>
              <dgm:constr type="t" for="ch" forName="image_accent_4" refType="h" fact="0.1555"/>
              <dgm:constr type="w" for="ch" forName="image_accent_4" refType="w" fact="0.1103"/>
              <dgm:constr type="h" for="ch" forName="image_accent_4" refType="h" fact="0.107"/>
              <dgm:constr type="l" for="ch" forName="image_4" refType="w" fact="0.4593"/>
              <dgm:constr type="t" for="ch" forName="image_4" refType="h" fact="0.1618"/>
              <dgm:constr type="w" for="ch" forName="image_4" refType="w" fact="0.0973"/>
              <dgm:constr type="h" for="ch" forName="image_4" refType="h" fact="0.0944"/>
              <dgm:constr type="l" for="ch" forName="image_accent_2" refType="w" fact="0.4832"/>
              <dgm:constr type="t" for="ch" forName="image_accent_2" refType="h" fact="0.4593"/>
              <dgm:constr type="w" for="ch" forName="image_accent_2" refType="w" fact="0.1226"/>
              <dgm:constr type="h" for="ch" forName="image_accent_2" refType="h" fact="0.119"/>
              <dgm:constr type="l" for="ch" forName="image_2" refType="w" fact="0.4904"/>
              <dgm:constr type="t" for="ch" forName="image_2" refType="h" fact="0.4663"/>
              <dgm:constr type="w" for="ch" forName="image_2" refType="w" fact="0.1082"/>
              <dgm:constr type="h" for="ch" forName="image_2" refType="h" fact="0.105"/>
              <dgm:constr type="l" for="ch" forName="image_accent_3" refType="w" fact="0.4352"/>
              <dgm:constr type="t" for="ch" forName="image_accent_3" refType="h" fact="0.2913"/>
              <dgm:constr type="w" for="ch" forName="image_accent_3" refType="w" fact="0.1573"/>
              <dgm:constr type="h" for="ch" forName="image_accent_3" refType="h" fact="0.1526"/>
              <dgm:constr type="l" for="ch" forName="image_3" refType="w" fact="0.4435"/>
              <dgm:constr type="t" for="ch" forName="image_3" refType="h" fact="0.2993"/>
              <dgm:constr type="w" for="ch" forName="image_3" refType="w" fact="0.1407"/>
              <dgm:constr type="h" for="ch" forName="image_3" refType="h" fact="0.1365"/>
              <dgm:constr type="l" for="ch" forName="image_accent_1" refType="w" fact="0.2318"/>
              <dgm:constr type="t" for="ch" forName="image_accent_1" refType="h" fact="0.4163"/>
              <dgm:constr type="w" for="ch" forName="image_accent_1" refType="w" fact="0.2344"/>
              <dgm:constr type="h" for="ch" forName="image_accent_1" refType="h" fact="0.2275"/>
              <dgm:constr type="l" for="ch" forName="image_1" refType="w" fact="0.2408"/>
              <dgm:constr type="t" for="ch" forName="image_1" refType="h" fact="0.425"/>
              <dgm:constr type="w" for="ch" forName="image_1" refType="w" fact="0.2164"/>
              <dgm:constr type="h" for="ch" forName="image_1" refType="h" fact="0.21"/>
              <dgm:constr type="l" for="ch" forName="parent_text_1" refType="w" fact="0"/>
              <dgm:constr type="t" for="ch" forName="parent_text_1" refType="h" fact="0.2993"/>
              <dgm:constr type="w" for="ch" forName="parent_text_1" refType="w" fact="0.3478"/>
              <dgm:constr type="h" for="ch" forName="parent_text_1" refType="h" fact="0.11"/>
              <dgm:constr type="l" for="ch" forName="accent_3" refType="w" fact="0.3813"/>
              <dgm:constr type="t" for="ch" forName="accent_3" refType="h" fact="0.2488"/>
              <dgm:constr type="w" for="ch" forName="accent_3" refType="w" fact="0.0696"/>
              <dgm:constr type="h" for="ch" forName="accent_3" refType="h" fact="0.0675"/>
              <dgm:constr type="l" for="ch" forName="parent_text_2" refType="w" fact="0.6311"/>
              <dgm:constr type="t" for="ch" forName="parent_text_2" refType="h" fact="0.4663"/>
              <dgm:constr type="w" for="ch" forName="parent_text_2" refType="w" fact="0.3478"/>
              <dgm:constr type="h" for="ch" forName="parent_text_2" refType="h" fact="0.105"/>
              <dgm:constr type="l" for="ch" forName="parent_text_4" refType="w" fact="0.5878"/>
              <dgm:constr type="t" for="ch" forName="parent_text_4" refType="h" fact="0.1618"/>
              <dgm:constr type="w" for="ch" forName="parent_text_4" refType="w" fact="0.3478"/>
              <dgm:constr type="h" for="ch" forName="parent_text_4" refType="h" fact="0.0944"/>
              <dgm:constr type="l" for="ch" forName="accent_4" refType="w" fact="0.7038"/>
              <dgm:constr type="t" for="ch" forName="accent_4" refType="h" fact="0"/>
              <dgm:constr type="w" for="ch" forName="accent_4" refType="w" fact="0.0258"/>
              <dgm:constr type="h" for="ch" forName="accent_4" refType="h" fact="0.025"/>
              <dgm:constr type="l" for="ch" forName="parent_text_5" refType="w" fact="0.6522"/>
              <dgm:constr type="t" for="ch" forName="parent_text_5" refType="h" fact="0.0625"/>
              <dgm:constr type="w" for="ch" forName="parent_text_5" refType="w" fact="0.3478"/>
              <dgm:constr type="h" for="ch" forName="parent_text_5" refType="h" fact="0.0863"/>
              <dgm:constr type="l" for="ch" forName="parent_text_3" refType="w" fact="0.6182"/>
              <dgm:constr type="t" for="ch" forName="parent_text_3" refType="h" fact="0.2993"/>
              <dgm:constr type="w" for="ch" forName="parent_text_3" refType="w" fact="0.3478"/>
              <dgm:constr type="h" for="ch" forName="parent_text_3" refType="h" fact="0.1365"/>
              <dgm:constr type="l" for="ch" forName="parent_text_6" refType="w" fact="0.02"/>
              <dgm:constr type="t" for="ch" forName="parent_text_6" refType="h" fact="0.6465"/>
              <dgm:constr type="w" for="ch" forName="parent_text_6" refType="w" fact="0.3478"/>
              <dgm:constr type="h" for="ch" forName="parent_text_6" refType="h" fact="0.1525"/>
              <dgm:constr type="l" for="ch" forName="accent_5" refType="w" fact="0.6265"/>
              <dgm:constr type="t" for="ch" forName="accent_5" refType="h" fact="0.02"/>
              <dgm:constr type="w" for="ch" forName="accent_5" refType="w" fact="0.0515"/>
              <dgm:constr type="h" for="ch" forName="accent_5" refType="h" fact="0.05"/>
              <dgm:constr type="l" for="ch" forName="parent_text_7" refType="w" fact="0.165"/>
              <dgm:constr type="t" for="ch" forName="parent_text_7" refType="h" fact="0.81"/>
              <dgm:constr type="w" for="ch" forName="parent_text_7" refType="w" fact="0.3478"/>
              <dgm:constr type="h" for="ch" forName="parent_text_7" refType="h" fact="0.077"/>
              <dgm:constr type="l" for="ch" forName="parent_text_8" refType="w" fact="0.275"/>
              <dgm:constr type="t" for="ch" forName="parent_text_8" refType="h" fact="0.89"/>
              <dgm:constr type="w" for="ch" forName="parent_text_8" refType="w" fact="0.3478"/>
              <dgm:constr type="h" for="ch" forName="parent_text_8" refType="h" fact="0.11"/>
            </dgm:constrLst>
          </dgm:if>
          <dgm:else name="Name33">
            <dgm:constrLst>
              <dgm:constr type="primFontSz" for="des" ptType="node" op="equ" val="65"/>
              <dgm:constr type="l" for="ch" forName="accent_1" refType="w" fact="0.2014"/>
              <dgm:constr type="t" for="ch" forName="accent_1" refType="h" fact="0.925"/>
              <dgm:constr type="w" for="ch" forName="accent_1" refType="w" fact="0.0386"/>
              <dgm:constr type="h" for="ch" forName="accent_1" refType="h" fact="0.0375"/>
              <dgm:constr type="l" for="ch" forName="accent_2" refType="w" fact="0.3431"/>
              <dgm:constr type="t" for="ch" forName="accent_2" refType="h" fact="0.575"/>
              <dgm:constr type="w" for="ch" forName="accent_2" refType="w" fact="0.0386"/>
              <dgm:constr type="h" for="ch" forName="accent_2" refType="h" fact="0.0375"/>
              <dgm:constr type="l" for="ch" forName="image_accent_8" refType="w" fact="0.253"/>
              <dgm:constr type="t" for="ch" forName="image_accent_8" refType="h" fact="0.8508"/>
              <dgm:constr type="w" for="ch" forName="image_accent_8" refType="w" fact="0.1022"/>
              <dgm:constr type="h" for="ch" forName="image_accent_8" refType="h" fact="0.0992"/>
              <dgm:constr type="l" for="ch" forName="image_8" refType="w" fact="0.2619"/>
              <dgm:constr type="t" for="ch" forName="image_8" refType="h" fact="0.8595"/>
              <dgm:constr type="w" for="ch" forName="image_8" refType="w" fact="0.0844"/>
              <dgm:constr type="h" for="ch" forName="image_8" refType="h" fact="0.0819"/>
              <dgm:constr type="l" for="ch" forName="image_accent_7" refType="w" fact="0.3606"/>
              <dgm:constr type="t" for="ch" forName="image_accent_7" refType="h" fact="0.7805"/>
              <dgm:constr type="w" for="ch" forName="image_accent_7" refType="w" fact="0.1103"/>
              <dgm:constr type="h" for="ch" forName="image_accent_7" refType="h" fact="0.107"/>
              <dgm:constr type="l" for="ch" forName="image_7" refType="w" fact="0.3671"/>
              <dgm:constr type="t" for="ch" forName="image_7" refType="h" fact="0.7868"/>
              <dgm:constr type="w" for="ch" forName="image_7" refType="w" fact="0.0973"/>
              <dgm:constr type="h" for="ch" forName="image_7" refType="h" fact="0.0944"/>
              <dgm:constr type="l" for="ch" forName="image_accent_6" refType="w" fact="0.4379"/>
              <dgm:constr type="t" for="ch" forName="image_accent_6" refType="h" fact="0.6375"/>
              <dgm:constr type="w" for="ch" forName="image_accent_6" refType="w" fact="0.1757"/>
              <dgm:constr type="h" for="ch" forName="image_accent_6" refType="h" fact="0.1706"/>
              <dgm:constr type="l" for="ch" forName="image_6" refType="w" fact="0.4471"/>
              <dgm:constr type="t" for="ch" forName="image_6" refType="h" fact="0.6465"/>
              <dgm:constr type="w" for="ch" forName="image_6" refType="w" fact="0.1572"/>
              <dgm:constr type="h" for="ch" forName="image_6" refType="h" fact="0.1525"/>
              <dgm:constr type="l" for="ch" forName="image_accent_5" refType="w" fact="0.3677"/>
              <dgm:constr type="t" for="ch" forName="image_accent_5" refType="h" fact="0.0555"/>
              <dgm:constr type="w" for="ch" forName="image_accent_5" refType="w" fact="0.1022"/>
              <dgm:constr type="h" for="ch" forName="image_accent_5" refType="h" fact="0.0992"/>
              <dgm:constr type="l" for="ch" forName="image_5" refType="w" fact="0.3738"/>
              <dgm:constr type="t" for="ch" forName="image_5" refType="h" fact="0.0613"/>
              <dgm:constr type="w" for="ch" forName="image_5" refType="w" fact="0.0902"/>
              <dgm:constr type="h" for="ch" forName="image_5" refType="h" fact="0.0875"/>
              <dgm:constr type="l" for="ch" forName="image_accent_4" refType="w" fact="0.437"/>
              <dgm:constr type="t" for="ch" forName="image_accent_4" refType="h" fact="0.1555"/>
              <dgm:constr type="w" for="ch" forName="image_accent_4" refType="w" fact="0.1103"/>
              <dgm:constr type="h" for="ch" forName="image_accent_4" refType="h" fact="0.107"/>
              <dgm:constr type="l" for="ch" forName="image_4" refType="w" fact="0.4434"/>
              <dgm:constr type="t" for="ch" forName="image_4" refType="h" fact="0.1618"/>
              <dgm:constr type="w" for="ch" forName="image_4" refType="w" fact="0.0973"/>
              <dgm:constr type="h" for="ch" forName="image_4" refType="h" fact="0.0944"/>
              <dgm:constr type="l" for="ch" forName="image_accent_2" refType="w" fact="0.3942"/>
              <dgm:constr type="t" for="ch" forName="image_accent_2" refType="h" fact="0.4593"/>
              <dgm:constr type="w" for="ch" forName="image_accent_2" refType="w" fact="0.1226"/>
              <dgm:constr type="h" for="ch" forName="image_accent_2" refType="h" fact="0.119"/>
              <dgm:constr type="l" for="ch" forName="image_2" refType="w" fact="0.4014"/>
              <dgm:constr type="t" for="ch" forName="image_2" refType="h" fact="0.4663"/>
              <dgm:constr type="w" for="ch" forName="image_2" refType="w" fact="0.1082"/>
              <dgm:constr type="h" for="ch" forName="image_2" refType="h" fact="0.105"/>
              <dgm:constr type="l" for="ch" forName="image_accent_3" refType="w" fact="0.4075"/>
              <dgm:constr type="t" for="ch" forName="image_accent_3" refType="h" fact="0.2913"/>
              <dgm:constr type="w" for="ch" forName="image_accent_3" refType="w" fact="0.1573"/>
              <dgm:constr type="h" for="ch" forName="image_accent_3" refType="h" fact="0.1526"/>
              <dgm:constr type="l" for="ch" forName="image_3" refType="w" fact="0.4158"/>
              <dgm:constr type="t" for="ch" forName="image_3" refType="h" fact="0.2993"/>
              <dgm:constr type="w" for="ch" forName="image_3" refType="w" fact="0.1407"/>
              <dgm:constr type="h" for="ch" forName="image_3" refType="h" fact="0.1365"/>
              <dgm:constr type="l" for="ch" forName="image_accent_1" refType="w" fact="0.5338"/>
              <dgm:constr type="t" for="ch" forName="image_accent_1" refType="h" fact="0.4163"/>
              <dgm:constr type="w" for="ch" forName="image_accent_1" refType="w" fact="0.2344"/>
              <dgm:constr type="h" for="ch" forName="image_accent_1" refType="h" fact="0.2275"/>
              <dgm:constr type="l" for="ch" forName="image_1" refType="w" fact="0.5428"/>
              <dgm:constr type="t" for="ch" forName="image_1" refType="h" fact="0.425"/>
              <dgm:constr type="w" for="ch" forName="image_1" refType="w" fact="0.2164"/>
              <dgm:constr type="h" for="ch" forName="image_1" refType="h" fact="0.21"/>
              <dgm:constr type="l" for="ch" forName="parent_text_1" refType="w" fact="0.6522"/>
              <dgm:constr type="t" for="ch" forName="parent_text_1" refType="h" fact="0.2993"/>
              <dgm:constr type="w" for="ch" forName="parent_text_1" refType="w" fact="0.3478"/>
              <dgm:constr type="h" for="ch" forName="parent_text_1" refType="h" fact="0.11"/>
              <dgm:constr type="l" for="ch" forName="accent_3" refType="w" fact="0.5492"/>
              <dgm:constr type="t" for="ch" forName="accent_3" refType="h" fact="0.2488"/>
              <dgm:constr type="w" for="ch" forName="accent_3" refType="w" fact="0.0696"/>
              <dgm:constr type="h" for="ch" forName="accent_3" refType="h" fact="0.0675"/>
              <dgm:constr type="l" for="ch" forName="parent_text_2" refType="w" fact="0.0211"/>
              <dgm:constr type="t" for="ch" forName="parent_text_2" refType="h" fact="0.4663"/>
              <dgm:constr type="w" for="ch" forName="parent_text_2" refType="w" fact="0.3478"/>
              <dgm:constr type="h" for="ch" forName="parent_text_2" refType="h" fact="0.105"/>
              <dgm:constr type="l" for="ch" forName="parent_text_4" refType="w" fact="0.0635"/>
              <dgm:constr type="t" for="ch" forName="parent_text_4" refType="h" fact="0.1618"/>
              <dgm:constr type="w" for="ch" forName="parent_text_4" refType="w" fact="0.3478"/>
              <dgm:constr type="h" for="ch" forName="parent_text_4" refType="h" fact="0.0944"/>
              <dgm:constr type="l" for="ch" forName="accent_4" refType="w" fact="0.2705"/>
              <dgm:constr type="t" for="ch" forName="accent_4" refType="h" fact="0"/>
              <dgm:constr type="w" for="ch" forName="accent_4" refType="w" fact="0.0258"/>
              <dgm:constr type="h" for="ch" forName="accent_4" refType="h" fact="0.025"/>
              <dgm:constr type="l" for="ch" forName="parent_text_5" refType="w" fact="0"/>
              <dgm:constr type="t" for="ch" forName="parent_text_5" refType="h" fact="0.0625"/>
              <dgm:constr type="w" for="ch" forName="parent_text_5" refType="w" fact="0.3478"/>
              <dgm:constr type="h" for="ch" forName="parent_text_5" refType="h" fact="0.0863"/>
              <dgm:constr type="l" for="ch" forName="parent_text_3" refType="w" fact="0.034"/>
              <dgm:constr type="t" for="ch" forName="parent_text_3" refType="h" fact="0.2993"/>
              <dgm:constr type="w" for="ch" forName="parent_text_3" refType="w" fact="0.3478"/>
              <dgm:constr type="h" for="ch" forName="parent_text_3" refType="h" fact="0.1365"/>
              <dgm:constr type="l" for="ch" forName="parent_text_6" refType="w" fact="0.635"/>
              <dgm:constr type="t" for="ch" forName="parent_text_6" refType="h" fact="0.6465"/>
              <dgm:constr type="w" for="ch" forName="parent_text_6" refType="w" fact="0.3478"/>
              <dgm:constr type="h" for="ch" forName="parent_text_6" refType="h" fact="0.1525"/>
              <dgm:constr type="l" for="ch" forName="accent_5" refType="w" fact="0.322"/>
              <dgm:constr type="t" for="ch" forName="accent_5" refType="h" fact="0.02"/>
              <dgm:constr type="w" for="ch" forName="accent_5" refType="w" fact="0.0515"/>
              <dgm:constr type="h" for="ch" forName="accent_5" refType="h" fact="0.05"/>
              <dgm:constr type="l" for="ch" forName="parent_text_7" refType="w" fact="0.49"/>
              <dgm:constr type="t" for="ch" forName="parent_text_7" refType="h" fact="0.81"/>
              <dgm:constr type="w" for="ch" forName="parent_text_7" refType="w" fact="0.3478"/>
              <dgm:constr type="h" for="ch" forName="parent_text_7" refType="h" fact="0.077"/>
              <dgm:constr type="l" for="ch" forName="parent_text_8" refType="w" fact="0.375"/>
              <dgm:constr type="t" for="ch" forName="parent_text_8" refType="h" fact="0.89"/>
              <dgm:constr type="w" for="ch" forName="parent_text_8" refType="w" fact="0.3478"/>
              <dgm:constr type="h" for="ch" forName="parent_text_8" refType="h" fact="0.11"/>
            </dgm:constrLst>
          </dgm:else>
        </dgm:choose>
      </dgm:else>
    </dgm:choose>
    <dgm:forEach name="wrapper" axis="self" ptType="parTrans">
      <dgm:forEach name="wrapper2" axis="self" ptType="sibTrans" st="2">
        <dgm:forEach name="imageAccentRepeat" axis="self">
          <dgm:layoutNode name="imageAccentRepeatNode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</dgm:forEach>
        <dgm:forEach name="imageRepeat" axis="self">
          <dgm:layoutNode name="imageRepeat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 axis="self"/>
          </dgm:layoutNode>
        </dgm:forEach>
      </dgm:forEach>
    </dgm:forEach>
    <dgm:forEach name="Name34" axis="ch" ptType="node" cnt="1">
      <dgm:layoutNode name="parent_text_1" styleLbl="revTx">
        <dgm:varLst>
          <dgm:chMax val="0"/>
          <dgm:chPref val="0"/>
          <dgm:bulletEnabled val="1"/>
        </dgm:varLst>
        <dgm:choose name="Name35">
          <dgm:if name="Name36" func="var" arg="dir" op="equ" val="norm">
            <dgm:alg type="tx">
              <dgm:param type="parTxLTRAlign" val="r"/>
              <dgm:param type="shpTxLTRAlignCh" val="r"/>
              <dgm:param type="txAnchorVert" val="b"/>
              <dgm:param type="lnSpCh" val="15"/>
            </dgm:alg>
          </dgm:if>
          <dgm:else name="Name37">
            <dgm:alg type="tx">
              <dgm:param type="parTxLTRAlign" val="l"/>
              <dgm:param type="shpTxLTRAlignCh" val="l"/>
              <dgm:param type="txAnchorVert" val="b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01"/>
        </dgm:constrLst>
        <dgm:ruleLst>
          <dgm:rule type="primFontSz" val="5" fact="NaN" max="NaN"/>
        </dgm:ruleLst>
      </dgm:layoutNode>
      <dgm:layoutNode name="image_accent_1">
        <dgm:alg type="sp"/>
        <dgm:shape xmlns:r="http://schemas.openxmlformats.org/officeDocument/2006/relationships" r:blip="">
          <dgm:adjLst/>
        </dgm:shape>
        <dgm:presOf/>
        <dgm:constrLst/>
        <dgm:forEach name="Name38" ref="imageAccentRepeat"/>
      </dgm:layoutNode>
      <dgm:layoutNode name="accent_1" styleLbl="alignNode1">
        <dgm:alg type="sp"/>
        <dgm:shape xmlns:r="http://schemas.openxmlformats.org/officeDocument/2006/relationships" type="donut" r:blip="">
          <dgm:adjLst>
            <dgm:adj idx="1" val="0.0746"/>
          </dgm:adjLst>
        </dgm:shape>
        <dgm:presOf/>
      </dgm:layoutNode>
    </dgm:forEach>
    <dgm:forEach name="Name39" axis="ch" ptType="sibTrans" hideLastTrans="0" cnt="1">
      <dgm:layoutNode name="image_1">
        <dgm:alg type="sp"/>
        <dgm:shape xmlns:r="http://schemas.openxmlformats.org/officeDocument/2006/relationships" r:blip="">
          <dgm:adjLst/>
        </dgm:shape>
        <dgm:presOf/>
        <dgm:constrLst/>
        <dgm:forEach name="Name40" ref="imageRepeat"/>
      </dgm:layoutNode>
    </dgm:forEach>
    <dgm:forEach name="Name41" axis="ch" ptType="node" st="2" cnt="1">
      <dgm:layoutNode name="parent_text_2" styleLbl="revTx">
        <dgm:varLst>
          <dgm:chMax val="0"/>
          <dgm:chPref val="0"/>
          <dgm:bulletEnabled val="1"/>
        </dgm:varLst>
        <dgm:choose name="Name42">
          <dgm:if name="Name43" func="var" arg="dir" op="equ" val="norm">
            <dgm:alg type="tx">
              <dgm:param type="parTxLTRAlign" val="l"/>
              <dgm:param type="lnSpCh" val="15"/>
            </dgm:alg>
          </dgm:if>
          <dgm:else name="Name44">
            <dgm:alg type="tx">
              <dgm:param type="parTxLTRAlign" val="r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layoutNode name="image_accent_2">
        <dgm:alg type="sp"/>
        <dgm:shape xmlns:r="http://schemas.openxmlformats.org/officeDocument/2006/relationships" r:blip="">
          <dgm:adjLst/>
        </dgm:shape>
        <dgm:presOf/>
        <dgm:constrLst/>
        <dgm:forEach name="Name45" ref="imageAccentRepeat"/>
      </dgm:layoutNode>
    </dgm:forEach>
    <dgm:forEach name="Name46" axis="ch" ptType="sibTrans" hideLastTrans="0" st="2" cnt="1">
      <dgm:layoutNode name="image_2">
        <dgm:alg type="sp"/>
        <dgm:shape xmlns:r="http://schemas.openxmlformats.org/officeDocument/2006/relationships" r:blip="">
          <dgm:adjLst/>
        </dgm:shape>
        <dgm:presOf/>
        <dgm:constrLst/>
        <dgm:forEach name="Name47" ref="imageRepeat"/>
      </dgm:layoutNode>
    </dgm:forEach>
    <dgm:forEach name="Name48" axis="ch" ptType="node" st="3" cnt="1">
      <dgm:layoutNode name="image_accent_3">
        <dgm:alg type="sp"/>
        <dgm:shape xmlns:r="http://schemas.openxmlformats.org/officeDocument/2006/relationships" r:blip="">
          <dgm:adjLst/>
        </dgm:shape>
        <dgm:presOf/>
        <dgm:constrLst/>
        <dgm:forEach name="Name49" ref="imageAccentRepeat"/>
      </dgm:layoutNode>
      <dgm:layoutNode name="parent_text_3" styleLbl="revTx">
        <dgm:varLst>
          <dgm:chMax val="0"/>
          <dgm:chPref val="0"/>
          <dgm:bulletEnabled val="1"/>
        </dgm:varLst>
        <dgm:choose name="Name50">
          <dgm:if name="Name51" func="var" arg="dir" op="equ" val="norm">
            <dgm:alg type="tx">
              <dgm:param type="parTxLTRAlign" val="l"/>
              <dgm:param type="lnSpCh" val="15"/>
            </dgm:alg>
          </dgm:if>
          <dgm:else name="Name52">
            <dgm:alg type="tx">
              <dgm:param type="parTxLTRAlign" val="r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layoutNode name="accent_2" styleLbl="alignNode1">
        <dgm:alg type="sp"/>
        <dgm:shape xmlns:r="http://schemas.openxmlformats.org/officeDocument/2006/relationships" type="donut" r:blip="">
          <dgm:adjLst>
            <dgm:adj idx="1" val="0.0746"/>
          </dgm:adjLst>
        </dgm:shape>
        <dgm:presOf/>
      </dgm:layoutNode>
      <dgm:layoutNode name="accent_3" styleLbl="alignNode1">
        <dgm:alg type="sp"/>
        <dgm:shape xmlns:r="http://schemas.openxmlformats.org/officeDocument/2006/relationships" type="donut" r:blip="">
          <dgm:adjLst>
            <dgm:adj idx="1" val="0.0746"/>
          </dgm:adjLst>
        </dgm:shape>
        <dgm:presOf/>
      </dgm:layoutNode>
    </dgm:forEach>
    <dgm:forEach name="Name53" axis="ch" ptType="sibTrans" hideLastTrans="0" st="3" cnt="1">
      <dgm:layoutNode name="image_3">
        <dgm:alg type="sp"/>
        <dgm:shape xmlns:r="http://schemas.openxmlformats.org/officeDocument/2006/relationships" r:blip="">
          <dgm:adjLst/>
        </dgm:shape>
        <dgm:presOf/>
        <dgm:constrLst/>
        <dgm:forEach name="Name54" ref="imageRepeat"/>
      </dgm:layoutNode>
    </dgm:forEach>
    <dgm:forEach name="Name55" axis="ch" ptType="node" st="4" cnt="1">
      <dgm:layoutNode name="image_accent_4">
        <dgm:alg type="sp"/>
        <dgm:shape xmlns:r="http://schemas.openxmlformats.org/officeDocument/2006/relationships" r:blip="">
          <dgm:adjLst/>
        </dgm:shape>
        <dgm:presOf/>
        <dgm:constrLst/>
        <dgm:forEach name="Name56" ref="imageAccentRepeat"/>
      </dgm:layoutNode>
      <dgm:layoutNode name="parent_text_4" styleLbl="revTx">
        <dgm:varLst>
          <dgm:chMax val="0"/>
          <dgm:chPref val="0"/>
          <dgm:bulletEnabled val="1"/>
        </dgm:varLst>
        <dgm:choose name="Name57">
          <dgm:if name="Name58" func="var" arg="dir" op="equ" val="norm">
            <dgm:alg type="tx">
              <dgm:param type="parTxLTRAlign" val="l"/>
              <dgm:param type="lnSpCh" val="15"/>
            </dgm:alg>
          </dgm:if>
          <dgm:else name="Name59">
            <dgm:alg type="tx">
              <dgm:param type="parTxLTRAlign" val="r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layoutNode name="accent_4" styleLbl="alignNode1">
        <dgm:alg type="sp"/>
        <dgm:shape xmlns:r="http://schemas.openxmlformats.org/officeDocument/2006/relationships" type="donut" r:blip="">
          <dgm:adjLst>
            <dgm:adj idx="1" val="0.0746"/>
          </dgm:adjLst>
        </dgm:shape>
        <dgm:presOf/>
      </dgm:layoutNode>
    </dgm:forEach>
    <dgm:forEach name="Name60" axis="ch" ptType="sibTrans" hideLastTrans="0" st="4" cnt="1">
      <dgm:layoutNode name="image_4">
        <dgm:alg type="sp"/>
        <dgm:shape xmlns:r="http://schemas.openxmlformats.org/officeDocument/2006/relationships" r:blip="">
          <dgm:adjLst/>
        </dgm:shape>
        <dgm:presOf/>
        <dgm:constrLst/>
        <dgm:forEach name="Name61" ref="imageRepeat"/>
      </dgm:layoutNode>
    </dgm:forEach>
    <dgm:forEach name="Name62" axis="ch" ptType="node" st="5" cnt="1">
      <dgm:layoutNode name="image_accent_5">
        <dgm:alg type="sp"/>
        <dgm:shape xmlns:r="http://schemas.openxmlformats.org/officeDocument/2006/relationships" r:blip="">
          <dgm:adjLst/>
        </dgm:shape>
        <dgm:presOf/>
        <dgm:constrLst/>
        <dgm:forEach name="Name63" ref="imageAccentRepeat"/>
      </dgm:layoutNode>
      <dgm:layoutNode name="parent_text_5" styleLbl="revTx">
        <dgm:varLst>
          <dgm:chMax val="0"/>
          <dgm:chPref val="0"/>
          <dgm:bulletEnabled val="1"/>
        </dgm:varLst>
        <dgm:choose name="Name64">
          <dgm:if name="Name65" func="var" arg="dir" op="equ" val="norm">
            <dgm:alg type="tx">
              <dgm:param type="parTxLTRAlign" val="l"/>
              <dgm:param type="lnSpCh" val="15"/>
            </dgm:alg>
          </dgm:if>
          <dgm:else name="Name66">
            <dgm:alg type="tx">
              <dgm:param type="parTxLTRAlign" val="r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sibTrans" hideLastTrans="0" st="5" cnt="1">
      <dgm:layoutNode name="image_5">
        <dgm:alg type="sp"/>
        <dgm:shape xmlns:r="http://schemas.openxmlformats.org/officeDocument/2006/relationships" r:blip="">
          <dgm:adjLst/>
        </dgm:shape>
        <dgm:presOf/>
        <dgm:constrLst/>
        <dgm:forEach name="Name68" ref="imageRepeat"/>
      </dgm:layoutNode>
    </dgm:forEach>
    <dgm:forEach name="Name69" axis="ch" ptType="node" st="6" cnt="1">
      <dgm:layoutNode name="parent_text_6" styleLbl="revTx">
        <dgm:varLst>
          <dgm:chMax val="0"/>
          <dgm:chPref val="0"/>
          <dgm:bulletEnabled val="1"/>
        </dgm:varLst>
        <dgm:choose name="Name70">
          <dgm:if name="Name71" func="var" arg="dir" op="equ" val="norm">
            <dgm:alg type="tx">
              <dgm:param type="parTxLTRAlign" val="r"/>
              <dgm:param type="shpTxLTRAlignCh" val="r"/>
              <dgm:param type="lnSpCh" val="15"/>
            </dgm:alg>
          </dgm:if>
          <dgm:else name="Name72">
            <dgm:alg type="tx">
              <dgm:param type="parTxLTRAlign" val="l"/>
              <dgm:param type="shpTxLTRAlignCh" val="l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layoutNode name="image_accent_6">
        <dgm:alg type="sp"/>
        <dgm:shape xmlns:r="http://schemas.openxmlformats.org/officeDocument/2006/relationships" r:blip="">
          <dgm:adjLst/>
        </dgm:shape>
        <dgm:presOf/>
        <dgm:constrLst/>
        <dgm:forEach name="Name73" ref="imageAccentRepeat"/>
      </dgm:layoutNode>
      <dgm:layoutNode name="accent_5" styleLbl="alignNode1">
        <dgm:alg type="sp"/>
        <dgm:shape xmlns:r="http://schemas.openxmlformats.org/officeDocument/2006/relationships" type="donut" r:blip="">
          <dgm:adjLst>
            <dgm:adj idx="1" val="0.0746"/>
          </dgm:adjLst>
        </dgm:shape>
        <dgm:presOf/>
      </dgm:layoutNode>
    </dgm:forEach>
    <dgm:forEach name="Name74" axis="ch" ptType="sibTrans" hideLastTrans="0" st="6" cnt="1">
      <dgm:layoutNode name="image_6">
        <dgm:alg type="sp"/>
        <dgm:shape xmlns:r="http://schemas.openxmlformats.org/officeDocument/2006/relationships" r:blip="">
          <dgm:adjLst/>
        </dgm:shape>
        <dgm:presOf/>
        <dgm:constrLst/>
        <dgm:forEach name="Name75" ref="imageRepeat"/>
      </dgm:layoutNode>
    </dgm:forEach>
    <dgm:forEach name="Name76" axis="ch" ptType="node" st="7" cnt="1">
      <dgm:layoutNode name="parent_text_7" styleLbl="revTx">
        <dgm:varLst>
          <dgm:chMax val="0"/>
          <dgm:chPref val="0"/>
          <dgm:bulletEnabled val="1"/>
        </dgm:varLst>
        <dgm:choose name="Name77">
          <dgm:if name="Name78" func="var" arg="dir" op="equ" val="norm">
            <dgm:alg type="tx">
              <dgm:param type="parTxLTRAlign" val="r"/>
              <dgm:param type="shpTxLTRAlignCh" val="r"/>
              <dgm:param type="txAnchorVert" val="t"/>
              <dgm:param type="lnSpCh" val="15"/>
            </dgm:alg>
          </dgm:if>
          <dgm:else name="Name79">
            <dgm:alg type="tx">
              <dgm:param type="parTxLTRAlign" val="l"/>
              <dgm:param type="shpTxLTRAlignCh" val="l"/>
              <dgm:param type="txAnchorVert" val="t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layoutNode name="image_accent_7">
        <dgm:alg type="sp"/>
        <dgm:shape xmlns:r="http://schemas.openxmlformats.org/officeDocument/2006/relationships" r:blip="">
          <dgm:adjLst/>
        </dgm:shape>
        <dgm:presOf/>
        <dgm:constrLst/>
        <dgm:forEach name="Name80" ref="imageAccentRepeat"/>
      </dgm:layoutNode>
    </dgm:forEach>
    <dgm:forEach name="Name81" axis="ch" ptType="sibTrans" hideLastTrans="0" st="7" cnt="1">
      <dgm:layoutNode name="image_7">
        <dgm:alg type="sp"/>
        <dgm:shape xmlns:r="http://schemas.openxmlformats.org/officeDocument/2006/relationships" r:blip="">
          <dgm:adjLst/>
        </dgm:shape>
        <dgm:presOf/>
        <dgm:constrLst/>
        <dgm:forEach name="Name82" ref="imageRepeat"/>
      </dgm:layoutNode>
    </dgm:forEach>
    <dgm:forEach name="Name83" axis="ch" ptType="node" st="8" cnt="1">
      <dgm:layoutNode name="parent_text_8" styleLbl="revTx">
        <dgm:varLst>
          <dgm:chMax val="0"/>
          <dgm:chPref val="0"/>
          <dgm:bulletEnabled val="1"/>
        </dgm:varLst>
        <dgm:choose name="Name84">
          <dgm:if name="Name85" func="var" arg="dir" op="equ" val="norm">
            <dgm:alg type="tx">
              <dgm:param type="parTxLTRAlign" val="r"/>
              <dgm:param type="shpTxLTRAlignCh" val="r"/>
              <dgm:param type="txAnchorVert" val="t"/>
              <dgm:param type="lnSpCh" val="15"/>
            </dgm:alg>
          </dgm:if>
          <dgm:else name="Name86">
            <dgm:alg type="tx">
              <dgm:param type="parTxLTRAlign" val="l"/>
              <dgm:param type="shpTxLTRAlignCh" val="l"/>
              <dgm:param type="txAnchorVert" val="t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layoutNode name="image_accent_8">
        <dgm:alg type="sp"/>
        <dgm:shape xmlns:r="http://schemas.openxmlformats.org/officeDocument/2006/relationships" r:blip="">
          <dgm:adjLst/>
        </dgm:shape>
        <dgm:presOf/>
        <dgm:constrLst/>
        <dgm:forEach name="Name87" ref="imageAccentRepeat"/>
      </dgm:layoutNode>
    </dgm:forEach>
    <dgm:forEach name="Name88" axis="ch" ptType="sibTrans" hideLastTrans="0" st="8" cnt="1">
      <dgm:layoutNode name="image_8">
        <dgm:alg type="sp"/>
        <dgm:shape xmlns:r="http://schemas.openxmlformats.org/officeDocument/2006/relationships" r:blip="">
          <dgm:adjLst/>
        </dgm:shape>
        <dgm:presOf/>
        <dgm:constrLst/>
        <dgm:forEach name="Name89" ref="imageRepeat"/>
      </dgm:layoutNode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8/layout/BubblePictureList">
  <dgm:title val=""/>
  <dgm:desc val=""/>
  <dgm:catLst>
    <dgm:cat type="picture" pri="22000"/>
    <dgm:cat type="pictureconvert" pri="22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8"/>
      <dgm:chPref val="8"/>
      <dgm:dir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7423"/>
        </dgm:alg>
        <dgm:choose name="Name3">
          <dgm:if name="Name4" func="var" arg="dir" op="equ" val="norm">
            <dgm:constrLst>
              <dgm:constr type="primFontSz" for="des" ptType="node" op="equ" val="65"/>
              <dgm:constr type="l" for="ch" forName="parent_text_1" refType="w" fact="0"/>
              <dgm:constr type="t" for="ch" forName="parent_text_1" refType="h" fact="0"/>
              <dgm:constr type="w" for="ch" forName="parent_text_1" refType="w" fact="0.6457"/>
              <dgm:constr type="h" for="ch" forName="parent_text_1" refType="h" fact="0.225"/>
              <dgm:constr type="l" for="ch" forName="image_accent_1" refType="w" fact="0.4305"/>
              <dgm:constr type="t" for="ch" forName="image_accent_1" refType="h" fact="0.2417"/>
              <dgm:constr type="w" for="ch" forName="image_accent_1" refType="w" fact="0.4352"/>
              <dgm:constr type="h" for="ch" forName="image_accent_1" refType="h" fact="0.7583"/>
              <dgm:constr type="l" for="ch" forName="accent_1" refType="w" fact="0.8709"/>
              <dgm:constr type="t" for="ch" forName="accent_1" refType="h" fact="0.1491"/>
              <dgm:constr type="w" for="ch" forName="accent_1" refType="w" fact="0.1291"/>
              <dgm:constr type="h" for="ch" forName="accent_1" refType="h" fact="0.225"/>
              <dgm:constr type="l" for="ch" forName="image_1" refType="w" fact="0.4457"/>
              <dgm:constr type="t" for="ch" forName="image_1" refType="h" fact="0.2709"/>
              <dgm:constr type="w" for="ch" forName="image_1" refType="w" fact="0.4018"/>
              <dgm:constr type="h" for="ch" forName="image_1" refType="h" fact="0.7"/>
            </dgm:constrLst>
          </dgm:if>
          <dgm:else name="Name5">
            <dgm:constrLst>
              <dgm:constr type="primFontSz" for="des" ptType="node" op="equ" val="65"/>
              <dgm:constr type="l" for="ch" forName="parent_text_1" refType="w" fact="0.3543"/>
              <dgm:constr type="t" for="ch" forName="parent_text_1" refType="h" fact="0"/>
              <dgm:constr type="w" for="ch" forName="parent_text_1" refType="w" fact="0.6457"/>
              <dgm:constr type="h" for="ch" forName="parent_text_1" refType="h" fact="0.225"/>
              <dgm:constr type="l" for="ch" forName="image_accent_1" refType="w" fact="0.1344"/>
              <dgm:constr type="t" for="ch" forName="image_accent_1" refType="h" fact="0.2417"/>
              <dgm:constr type="w" for="ch" forName="image_accent_1" refType="w" fact="0.4352"/>
              <dgm:constr type="h" for="ch" forName="image_accent_1" refType="h" fact="0.7583"/>
              <dgm:constr type="l" for="ch" forName="accent_1" refType="w" fact="0"/>
              <dgm:constr type="t" for="ch" forName="accent_1" refType="h" fact="0.1491"/>
              <dgm:constr type="w" for="ch" forName="accent_1" refType="w" fact="0.1291"/>
              <dgm:constr type="h" for="ch" forName="accent_1" refType="h" fact="0.225"/>
              <dgm:constr type="l" for="ch" forName="image_1" refType="w" fact="0.1525"/>
              <dgm:constr type="t" for="ch" forName="image_1" refType="h" fact="0.2709"/>
              <dgm:constr type="w" for="ch" forName="image_1" refType="w" fact="0.4018"/>
              <dgm:constr type="h" for="ch" forName="image_1" refType="h" fact="0.7"/>
            </dgm:constrLst>
          </dgm:else>
        </dgm:choose>
      </dgm:if>
      <dgm:if name="Name6" axis="ch" ptType="node" func="cnt" op="equ" val="2">
        <dgm:alg type="composite">
          <dgm:param type="ar" val="3.193"/>
        </dgm:alg>
        <dgm:choose name="Name7">
          <dgm:if name="Name8" func="var" arg="dir" op="equ" val="norm">
            <dgm:constrLst>
              <dgm:constr type="primFontSz" for="des" ptType="node" op="equ" val="65"/>
              <dgm:constr type="l" for="ch" forName="image_accent_1" refType="w" fact="0.2342"/>
              <dgm:constr type="t" for="ch" forName="image_accent_1" refType="h" fact="0.2354"/>
              <dgm:constr type="w" for="ch" forName="image_accent_1" refType="w" fact="0.2394"/>
              <dgm:constr type="h" for="ch" forName="image_accent_1" refType="h" fact="0.7646"/>
              <dgm:constr type="l" for="ch" forName="image_1" refType="w" fact="0.2434"/>
              <dgm:constr type="t" for="ch" forName="image_1" refType="h" fact="0.2648"/>
              <dgm:constr type="w" for="ch" forName="image_1" refType="w" fact="0.2211"/>
              <dgm:constr type="h" for="ch" forName="image_1" refType="h" fact="0.7058"/>
              <dgm:constr type="l" for="ch" forName="parent_text_1" refType="w" fact="0"/>
              <dgm:constr type="t" for="ch" forName="parent_text_1" refType="h" fact="0"/>
              <dgm:constr type="w" for="ch" forName="parent_text_1" refType="w" fact="0.3553"/>
              <dgm:constr type="h" for="ch" forName="parent_text_1" refType="h" fact="0.215"/>
              <dgm:constr type="l" for="ch" forName="image_accent_2" refType="w" fact="0.5"/>
              <dgm:constr type="t" for="ch" forName="image_accent_2" refType="h" fact="0.3883"/>
              <dgm:constr type="w" for="ch" forName="image_accent_2" refType="w" fact="0.1253"/>
              <dgm:constr type="h" for="ch" forName="image_accent_2" refType="h" fact="0.4"/>
              <dgm:constr type="l" for="ch" forName="image_2" refType="w" fact="0.5074"/>
              <dgm:constr type="t" for="ch" forName="image_2" refType="h" fact="0.4118"/>
              <dgm:constr type="w" for="ch" forName="image_2" refType="w" fact="0.1105"/>
              <dgm:constr type="h" for="ch" forName="image_2" refType="h" fact="0.3529"/>
              <dgm:constr type="l" for="ch" forName="parent_text_2" refType="w" fact="0.6447"/>
              <dgm:constr type="t" for="ch" forName="parent_text_2" refType="h" fact="0.4118"/>
              <dgm:constr type="w" for="ch" forName="parent_text_2" refType="w" fact="0.3553"/>
              <dgm:constr type="h" for="ch" forName="parent_text_2" refType="h" fact="0.3529"/>
              <dgm:constr type="l" for="ch" forName="accent_1" refType="w" fact="0.6316"/>
              <dgm:constr type="t" for="ch" forName="accent_1" refType="h" fact="0.7899"/>
              <dgm:constr type="w" for="ch" forName="accent_1" refType="w" fact="0.0395"/>
              <dgm:constr type="h" for="ch" forName="accent_1" refType="h" fact="0.126"/>
            </dgm:constrLst>
          </dgm:if>
          <dgm:else name="Name9">
            <dgm:constrLst>
              <dgm:constr type="primFontSz" for="des" ptType="node" op="equ" val="65"/>
              <dgm:constr type="l" for="ch" forName="image_accent_2" refType="w" fact="0.3747"/>
              <dgm:constr type="t" for="ch" forName="image_accent_2" refType="h" fact="0.3883"/>
              <dgm:constr type="w" for="ch" forName="image_accent_2" refType="w" fact="0.1253"/>
              <dgm:constr type="h" for="ch" forName="image_accent_2" refType="h" fact="0.4"/>
              <dgm:constr type="l" for="ch" forName="image_2" refType="w" fact="0.3821"/>
              <dgm:constr type="t" for="ch" forName="image_2" refType="h" fact="0.4118"/>
              <dgm:constr type="w" for="ch" forName="image_2" refType="w" fact="0.1105"/>
              <dgm:constr type="h" for="ch" forName="image_2" refType="h" fact="0.3529"/>
              <dgm:constr type="l" for="ch" forName="parent_text_1" refType="w" fact="0.6447"/>
              <dgm:constr type="t" for="ch" forName="parent_text_1" refType="h" fact="0"/>
              <dgm:constr type="w" for="ch" forName="parent_text_1" refType="w" fact="0.3553"/>
              <dgm:constr type="h" for="ch" forName="parent_text_1" refType="h" fact="0.215"/>
              <dgm:constr type="l" for="ch" forName="parent_text_2" refType="w" fact="0"/>
              <dgm:constr type="t" for="ch" forName="parent_text_2" refType="h" fact="0.4118"/>
              <dgm:constr type="w" for="ch" forName="parent_text_2" refType="w" fact="0.3553"/>
              <dgm:constr type="h" for="ch" forName="parent_text_2" refType="h" fact="0.3529"/>
              <dgm:constr type="l" for="ch" forName="image_accent_1" refType="w" fact="0.5263"/>
              <dgm:constr type="t" for="ch" forName="image_accent_1" refType="h" fact="0.2354"/>
              <dgm:constr type="w" for="ch" forName="image_accent_1" refType="w" fact="0.2394"/>
              <dgm:constr type="h" for="ch" forName="image_accent_1" refType="h" fact="0.7646"/>
              <dgm:constr type="l" for="ch" forName="image_1" refType="w" fact="0.5355"/>
              <dgm:constr type="t" for="ch" forName="image_1" refType="h" fact="0.2648"/>
              <dgm:constr type="w" for="ch" forName="image_1" refType="w" fact="0.2211"/>
              <dgm:constr type="h" for="ch" forName="image_1" refType="h" fact="0.7058"/>
              <dgm:constr type="l" for="ch" forName="accent_1" refType="w" fact="0.3289"/>
              <dgm:constr type="t" for="ch" forName="accent_1" refType="h" fact="0.7899"/>
              <dgm:constr type="w" for="ch" forName="accent_1" refType="w" fact="0.0395"/>
              <dgm:constr type="h" for="ch" forName="accent_1" refType="h" fact="0.126"/>
            </dgm:constrLst>
          </dgm:else>
        </dgm:choose>
      </dgm:if>
      <dgm:if name="Name10" axis="ch" ptType="node" func="cnt" op="equ" val="3">
        <dgm:alg type="composite">
          <dgm:param type="ar" val="2.4052"/>
        </dgm:alg>
        <dgm:choose name="Name11">
          <dgm:if name="Name12" func="var" arg="dir" op="equ" val="norm">
            <dgm:constrLst>
              <dgm:constr type="primFontSz" for="des" ptType="node" op="equ" val="65"/>
              <dgm:constr type="l" for="ch" forName="accent_3" refType="w" fact="0.6316"/>
              <dgm:constr type="t" for="ch" forName="accent_3" refType="h" fact="0.8355"/>
              <dgm:constr type="w" for="ch" forName="accent_3" refType="w" fact="0.0395"/>
              <dgm:constr type="h" for="ch" forName="accent_3" refType="h" fact="0.0949"/>
              <dgm:constr type="l" for="ch" forName="image_accent_2" refType="w" fact="0.4936"/>
              <dgm:constr type="t" for="ch" forName="image_accent_2" refType="h" fact="0.5329"/>
              <dgm:constr type="w" for="ch" forName="image_accent_2" refType="w" fact="0.1253"/>
              <dgm:constr type="h" for="ch" forName="image_accent_2" refType="h" fact="0.3013"/>
              <dgm:constr type="l" for="ch" forName="image_2" refType="w" fact="0.501"/>
              <dgm:constr type="t" for="ch" forName="image_2" refType="h" fact="0.5507"/>
              <dgm:constr type="w" for="ch" forName="image_2" refType="w" fact="0.1105"/>
              <dgm:constr type="h" for="ch" forName="image_2" refType="h" fact="0.2658"/>
              <dgm:constr type="l" for="ch" forName="image_accent_3" refType="w" fact="0.4446"/>
              <dgm:constr type="t" for="ch" forName="image_accent_3" refType="h" fact="0.1076"/>
              <dgm:constr type="w" for="ch" forName="image_accent_3" refType="w" fact="0.1606"/>
              <dgm:constr type="h" for="ch" forName="image_accent_3" refType="h" fact="0.3864"/>
              <dgm:constr type="l" for="ch" forName="image_3" refType="w" fact="0.4531"/>
              <dgm:constr type="t" for="ch" forName="image_3" refType="h" fact="0.128"/>
              <dgm:constr type="w" for="ch" forName="image_3" refType="w" fact="0.1437"/>
              <dgm:constr type="h" for="ch" forName="image_3" refType="h" fact="0.3456"/>
              <dgm:constr type="l" for="ch" forName="image_accent_1" refType="w" fact="0.2368"/>
              <dgm:constr type="t" for="ch" forName="image_accent_1" refType="h" fact="0.4241"/>
              <dgm:constr type="w" for="ch" forName="image_accent_1" refType="w" fact="0.2394"/>
              <dgm:constr type="h" for="ch" forName="image_accent_1" refType="h" fact="0.5759"/>
              <dgm:constr type="l" for="ch" forName="image_1" refType="w" fact="0.246"/>
              <dgm:constr type="t" for="ch" forName="image_1" refType="h" fact="0.4462"/>
              <dgm:constr type="w" for="ch" forName="image_1" refType="w" fact="0.2211"/>
              <dgm:constr type="h" for="ch" forName="image_1" refType="h" fact="0.5317"/>
              <dgm:constr type="l" for="ch" forName="parent_text_1" refType="w" fact="0"/>
              <dgm:constr type="t" for="ch" forName="parent_text_1" refType="h" fact="0.128"/>
              <dgm:constr type="w" for="ch" forName="parent_text_1" refType="w" fact="0.3553"/>
              <dgm:constr type="h" for="ch" forName="parent_text_1" refType="h" fact="0.2775"/>
              <dgm:constr type="l" for="ch" forName="accent_1" refType="w" fact="0.3895"/>
              <dgm:constr type="t" for="ch" forName="accent_1" refType="h" fact="0"/>
              <dgm:constr type="w" for="ch" forName="accent_1" refType="w" fact="0.0711"/>
              <dgm:constr type="h" for="ch" forName="accent_1" refType="h" fact="0.1709"/>
              <dgm:constr type="l" for="ch" forName="parent_text_2" refType="w" fact="0.6447"/>
              <dgm:constr type="t" for="ch" forName="parent_text_2" refType="h" fact="0.5507"/>
              <dgm:constr type="w" for="ch" forName="parent_text_2" refType="w" fact="0.3553"/>
              <dgm:constr type="h" for="ch" forName="parent_text_2" refType="h" fact="0.2658"/>
              <dgm:constr type="l" for="ch" forName="parent_text_3" refType="w" fact="0.6316"/>
              <dgm:constr type="t" for="ch" forName="parent_text_3" refType="h" fact="0.128"/>
              <dgm:constr type="w" for="ch" forName="parent_text_3" refType="w" fact="0.3553"/>
              <dgm:constr type="h" for="ch" forName="parent_text_3" refType="h" fact="0.3456"/>
              <dgm:constr type="l" for="ch" forName="accent_2" refType="w" fact="0.5789"/>
              <dgm:constr type="t" for="ch" forName="accent_2" refType="h" fact="0.0127"/>
              <dgm:constr type="w" for="ch" forName="accent_2" refType="w" fact="0.0526"/>
              <dgm:constr type="h" for="ch" forName="accent_2" refType="h" fact="0.1266"/>
            </dgm:constrLst>
          </dgm:if>
          <dgm:else name="Name13">
            <dgm:constrLst>
              <dgm:constr type="primFontSz" for="des" ptType="node" op="equ" val="65"/>
              <dgm:constr type="l" for="ch" forName="accent_1" refType="w" fact="0.3289"/>
              <dgm:constr type="t" for="ch" forName="accent_1" refType="h" fact="0.8355"/>
              <dgm:constr type="w" for="ch" forName="accent_1" refType="w" fact="0.0395"/>
              <dgm:constr type="h" for="ch" forName="accent_1" refType="h" fact="0.0949"/>
              <dgm:constr type="l" for="ch" forName="image_accent_2" refType="w" fact="0.3811"/>
              <dgm:constr type="t" for="ch" forName="image_accent_2" refType="h" fact="0.5329"/>
              <dgm:constr type="w" for="ch" forName="image_accent_2" refType="w" fact="0.1253"/>
              <dgm:constr type="h" for="ch" forName="image_accent_2" refType="h" fact="0.3013"/>
              <dgm:constr type="l" for="ch" forName="image_2" refType="w" fact="0.3885"/>
              <dgm:constr type="t" for="ch" forName="image_2" refType="h" fact="0.5507"/>
              <dgm:constr type="w" for="ch" forName="image_2" refType="w" fact="0.1105"/>
              <dgm:constr type="h" for="ch" forName="image_2" refType="h" fact="0.2658"/>
              <dgm:constr type="l" for="ch" forName="image_accent_3" refType="w" fact="0.3947"/>
              <dgm:constr type="t" for="ch" forName="image_accent_3" refType="h" fact="0.1076"/>
              <dgm:constr type="w" for="ch" forName="image_accent_3" refType="w" fact="0.1606"/>
              <dgm:constr type="h" for="ch" forName="image_accent_3" refType="h" fact="0.3864"/>
              <dgm:constr type="l" for="ch" forName="image_3" refType="w" fact="0.4032"/>
              <dgm:constr type="t" for="ch" forName="image_3" refType="h" fact="0.128"/>
              <dgm:constr type="w" for="ch" forName="image_3" refType="w" fact="0.1437"/>
              <dgm:constr type="h" for="ch" forName="image_3" refType="h" fact="0.3456"/>
              <dgm:constr type="l" for="ch" forName="image_accent_1" refType="w" fact="0.5237"/>
              <dgm:constr type="t" for="ch" forName="image_accent_1" refType="h" fact="0.4241"/>
              <dgm:constr type="w" for="ch" forName="image_accent_1" refType="w" fact="0.2394"/>
              <dgm:constr type="h" for="ch" forName="image_accent_1" refType="h" fact="0.5759"/>
              <dgm:constr type="l" for="ch" forName="image_1" refType="w" fact="0.5329"/>
              <dgm:constr type="t" for="ch" forName="image_1" refType="h" fact="0.4462"/>
              <dgm:constr type="w" for="ch" forName="image_1" refType="w" fact="0.2211"/>
              <dgm:constr type="h" for="ch" forName="image_1" refType="h" fact="0.5317"/>
              <dgm:constr type="l" for="ch" forName="parent_text_1" refType="w" fact="0.6447"/>
              <dgm:constr type="t" for="ch" forName="parent_text_1" refType="h" fact="0.128"/>
              <dgm:constr type="w" for="ch" forName="parent_text_1" refType="w" fact="0.3553"/>
              <dgm:constr type="h" for="ch" forName="parent_text_1" refType="h" fact="0.2775"/>
              <dgm:constr type="l" for="ch" forName="accent_2" refType="w" fact="0.5395"/>
              <dgm:constr type="t" for="ch" forName="accent_2" refType="h" fact="0"/>
              <dgm:constr type="w" for="ch" forName="accent_2" refType="w" fact="0.0711"/>
              <dgm:constr type="h" for="ch" forName="accent_2" refType="h" fact="0.1709"/>
              <dgm:constr type="l" for="ch" forName="parent_text_3" refType="w" fact="0.0132"/>
              <dgm:constr type="t" for="ch" forName="parent_text_3" refType="h" fact="0.128"/>
              <dgm:constr type="w" for="ch" forName="parent_text_3" refType="w" fact="0.3553"/>
              <dgm:constr type="h" for="ch" forName="parent_text_3" refType="h" fact="0.3456"/>
              <dgm:constr type="l" for="ch" forName="parent_text_2" refType="w" fact="0"/>
              <dgm:constr type="t" for="ch" forName="parent_text_2" refType="h" fact="0.5507"/>
              <dgm:constr type="w" for="ch" forName="parent_text_2" refType="w" fact="0.3553"/>
              <dgm:constr type="h" for="ch" forName="parent_text_2" refType="h" fact="0.2658"/>
              <dgm:constr type="l" for="ch" forName="accent_3" refType="w" fact="0.3684"/>
              <dgm:constr type="t" for="ch" forName="accent_3" refType="h" fact="0.0127"/>
              <dgm:constr type="w" for="ch" forName="accent_3" refType="w" fact="0.0526"/>
              <dgm:constr type="h" for="ch" forName="accent_3" refType="h" fact="0.1266"/>
            </dgm:constrLst>
          </dgm:else>
        </dgm:choose>
      </dgm:if>
      <dgm:if name="Name14" axis="ch" ptType="node" func="cnt" op="equ" val="4">
        <dgm:alg type="composite">
          <dgm:param type="ar" val="1.6704"/>
        </dgm:alg>
        <dgm:choose name="Name15">
          <dgm:if name="Name16" func="var" arg="dir" op="equ" val="norm">
            <dgm:constrLst>
              <dgm:constr type="primFontSz" for="des" ptType="node" op="equ" val="65"/>
              <dgm:constr type="l" for="ch" forName="image_accent_4" refType="w" fact="0.4626"/>
              <dgm:constr type="t" for="ch" forName="image_accent_4" refType="h" fact="0.1415"/>
              <dgm:constr type="w" for="ch" forName="image_accent_4" refType="w" fact="0.1126"/>
              <dgm:constr type="h" for="ch" forName="image_accent_4" refType="h" fact="0.1881"/>
              <dgm:constr type="l" for="ch" forName="image_4" refType="w" fact="0.4692"/>
              <dgm:constr type="t" for="ch" forName="image_4" refType="h" fact="0.1526"/>
              <dgm:constr type="w" for="ch" forName="image_4" refType="w" fact="0.0994"/>
              <dgm:constr type="h" for="ch" forName="image_4" refType="h" fact="0.166"/>
              <dgm:constr type="l" for="ch" forName="image_accent_2" refType="w" fact="0.4936"/>
              <dgm:constr type="t" for="ch" forName="image_accent_2" refType="h" fact="0.6756"/>
              <dgm:constr type="w" for="ch" forName="image_accent_2" refType="w" fact="0.1253"/>
              <dgm:constr type="h" for="ch" forName="image_accent_2" refType="h" fact="0.2092"/>
              <dgm:constr type="l" for="ch" forName="image_2" refType="w" fact="0.501"/>
              <dgm:constr type="t" for="ch" forName="image_2" refType="h" fact="0.6879"/>
              <dgm:constr type="w" for="ch" forName="image_2" refType="w" fact="0.1105"/>
              <dgm:constr type="h" for="ch" forName="image_2" refType="h" fact="0.1846"/>
              <dgm:constr type="l" for="ch" forName="image_accent_3" refType="w" fact="0.4446"/>
              <dgm:constr type="t" for="ch" forName="image_accent_3" refType="h" fact="0.3802"/>
              <dgm:constr type="w" for="ch" forName="image_accent_3" refType="w" fact="0.1606"/>
              <dgm:constr type="h" for="ch" forName="image_accent_3" refType="h" fact="0.2683"/>
              <dgm:constr type="l" for="ch" forName="image_3" refType="w" fact="0.4531"/>
              <dgm:constr type="t" for="ch" forName="image_3" refType="h" fact="0.3944"/>
              <dgm:constr type="w" for="ch" forName="image_3" refType="w" fact="0.1437"/>
              <dgm:constr type="h" for="ch" forName="image_3" refType="h" fact="0.24"/>
              <dgm:constr type="l" for="ch" forName="image_accent_1" refType="w" fact="0.2368"/>
              <dgm:constr type="t" for="ch" forName="image_accent_1" refType="h" fact="0.6"/>
              <dgm:constr type="w" for="ch" forName="image_accent_1" refType="w" fact="0.2394"/>
              <dgm:constr type="h" for="ch" forName="image_accent_1" refType="h" fact="0.4"/>
              <dgm:constr type="l" for="ch" forName="image_1" refType="w" fact="0.246"/>
              <dgm:constr type="t" for="ch" forName="image_1" refType="h" fact="0.6154"/>
              <dgm:constr type="w" for="ch" forName="image_1" refType="w" fact="0.2211"/>
              <dgm:constr type="h" for="ch" forName="image_1" refType="h" fact="0.3692"/>
              <dgm:constr type="l" for="ch" forName="parent_text_1" refType="w" fact="0"/>
              <dgm:constr type="t" for="ch" forName="parent_text_1" refType="h" fact="0.3944"/>
              <dgm:constr type="w" for="ch" forName="parent_text_1" refType="w" fact="0.3553"/>
              <dgm:constr type="h" for="ch" forName="parent_text_1" refType="h" fact="0.1931"/>
              <dgm:constr type="l" for="ch" forName="accent_1" refType="w" fact="0.3895"/>
              <dgm:constr type="t" for="ch" forName="accent_1" refType="h" fact="0.3055"/>
              <dgm:constr type="w" for="ch" forName="accent_1" refType="w" fact="0.0711"/>
              <dgm:constr type="h" for="ch" forName="accent_1" refType="h" fact="0.1187"/>
              <dgm:constr type="l" for="ch" forName="parent_text_3" refType="w" fact="0.6316"/>
              <dgm:constr type="t" for="ch" forName="parent_text_3" refType="h" fact="0.3944"/>
              <dgm:constr type="w" for="ch" forName="parent_text_3" refType="w" fact="0.3553"/>
              <dgm:constr type="h" for="ch" forName="parent_text_3" refType="h" fact="0.24"/>
              <dgm:constr type="l" for="ch" forName="parent_text_2" refType="w" fact="0.6447"/>
              <dgm:constr type="t" for="ch" forName="parent_text_2" refType="h" fact="0.6879"/>
              <dgm:constr type="w" for="ch" forName="parent_text_2" refType="w" fact="0.3553"/>
              <dgm:constr type="h" for="ch" forName="parent_text_2" refType="h" fact="0.1846"/>
              <dgm:constr type="l" for="ch" forName="accent_2" refType="w" fact="0.5347"/>
              <dgm:constr type="t" for="ch" forName="accent_2" refType="h" fact="0.044"/>
              <dgm:constr type="w" for="ch" forName="accent_2" refType="w" fact="0.0526"/>
              <dgm:constr type="h" for="ch" forName="accent_2" refType="h" fact="0.0879"/>
              <dgm:constr type="l" for="ch" forName="accent_3" refType="w" fact="0.6005"/>
              <dgm:constr type="t" for="ch" forName="accent_3" refType="h" fact="0"/>
              <dgm:constr type="w" for="ch" forName="accent_3" refType="w" fact="0.0263"/>
              <dgm:constr type="h" for="ch" forName="accent_3" refType="h" fact="0.044"/>
              <dgm:constr type="l" for="ch" forName="parent_text_4" refType="w" fact="0.6005"/>
              <dgm:constr type="t" for="ch" forName="parent_text_4" refType="h" fact="0.1526"/>
              <dgm:constr type="w" for="ch" forName="parent_text_4" refType="w" fact="0.3553"/>
              <dgm:constr type="h" for="ch" forName="parent_text_4" refType="h" fact="0.166"/>
              <dgm:constr type="l" for="ch" forName="accent_4" refType="w" fact="0.6268"/>
              <dgm:constr type="t" for="ch" forName="accent_4" refType="h" fact="0.8791"/>
              <dgm:constr type="w" for="ch" forName="accent_4" refType="w" fact="0.0395"/>
              <dgm:constr type="h" for="ch" forName="accent_4" refType="h" fact="0.0659"/>
            </dgm:constrLst>
          </dgm:if>
          <dgm:else name="Name17">
            <dgm:constrLst>
              <dgm:constr type="primFontSz" for="des" ptType="node" op="equ" val="65"/>
              <dgm:constr type="l" for="ch" forName="image_accent_4" refType="w" fact="0.4248"/>
              <dgm:constr type="t" for="ch" forName="image_accent_4" refType="h" fact="0.1415"/>
              <dgm:constr type="w" for="ch" forName="image_accent_4" refType="w" fact="0.1126"/>
              <dgm:constr type="h" for="ch" forName="image_accent_4" refType="h" fact="0.1881"/>
              <dgm:constr type="l" for="ch" forName="image_4" refType="w" fact="0.4314"/>
              <dgm:constr type="t" for="ch" forName="image_4" refType="h" fact="0.1526"/>
              <dgm:constr type="w" for="ch" forName="image_4" refType="w" fact="0.0994"/>
              <dgm:constr type="h" for="ch" forName="image_4" refType="h" fact="0.166"/>
              <dgm:constr type="l" for="ch" forName="image_accent_2" refType="w" fact="0.3811"/>
              <dgm:constr type="t" for="ch" forName="image_accent_2" refType="h" fact="0.6756"/>
              <dgm:constr type="w" for="ch" forName="image_accent_2" refType="w" fact="0.1253"/>
              <dgm:constr type="h" for="ch" forName="image_accent_2" refType="h" fact="0.2092"/>
              <dgm:constr type="l" for="ch" forName="image_2" refType="w" fact="0.3885"/>
              <dgm:constr type="t" for="ch" forName="image_2" refType="h" fact="0.6879"/>
              <dgm:constr type="w" for="ch" forName="image_2" refType="w" fact="0.1105"/>
              <dgm:constr type="h" for="ch" forName="image_2" refType="h" fact="0.1846"/>
              <dgm:constr type="l" for="ch" forName="image_accent_3" refType="w" fact="0.3947"/>
              <dgm:constr type="t" for="ch" forName="image_accent_3" refType="h" fact="0.3802"/>
              <dgm:constr type="w" for="ch" forName="image_accent_3" refType="w" fact="0.1606"/>
              <dgm:constr type="h" for="ch" forName="image_accent_3" refType="h" fact="0.2683"/>
              <dgm:constr type="l" for="ch" forName="image_3" refType="w" fact="0.4032"/>
              <dgm:constr type="t" for="ch" forName="image_3" refType="h" fact="0.3944"/>
              <dgm:constr type="w" for="ch" forName="image_3" refType="w" fact="0.1437"/>
              <dgm:constr type="h" for="ch" forName="image_3" refType="h" fact="0.24"/>
              <dgm:constr type="l" for="ch" forName="image_accent_1" refType="w" fact="0.5237"/>
              <dgm:constr type="t" for="ch" forName="image_accent_1" refType="h" fact="0.6"/>
              <dgm:constr type="w" for="ch" forName="image_accent_1" refType="w" fact="0.2394"/>
              <dgm:constr type="h" for="ch" forName="image_accent_1" refType="h" fact="0.4"/>
              <dgm:constr type="l" for="ch" forName="image_1" refType="w" fact="0.5329"/>
              <dgm:constr type="t" for="ch" forName="image_1" refType="h" fact="0.6154"/>
              <dgm:constr type="w" for="ch" forName="image_1" refType="w" fact="0.2211"/>
              <dgm:constr type="h" for="ch" forName="image_1" refType="h" fact="0.3692"/>
              <dgm:constr type="l" for="ch" forName="parent_text_1" refType="w" fact="0.6447"/>
              <dgm:constr type="t" for="ch" forName="parent_text_1" refType="h" fact="0.3944"/>
              <dgm:constr type="w" for="ch" forName="parent_text_1" refType="w" fact="0.3553"/>
              <dgm:constr type="h" for="ch" forName="parent_text_1" refType="h" fact="0.1931"/>
              <dgm:constr type="l" for="ch" forName="accent_1" refType="w" fact="0.5395"/>
              <dgm:constr type="t" for="ch" forName="accent_1" refType="h" fact="0.3055"/>
              <dgm:constr type="w" for="ch" forName="accent_1" refType="w" fact="0.0711"/>
              <dgm:constr type="h" for="ch" forName="accent_1" refType="h" fact="0.1187"/>
              <dgm:constr type="l" for="ch" forName="parent_text_3" refType="w" fact="0.0132"/>
              <dgm:constr type="t" for="ch" forName="parent_text_3" refType="h" fact="0.3944"/>
              <dgm:constr type="w" for="ch" forName="parent_text_3" refType="w" fact="0.3553"/>
              <dgm:constr type="h" for="ch" forName="parent_text_3" refType="h" fact="0.24"/>
              <dgm:constr type="l" for="ch" forName="parent_text_2" refType="w" fact="0"/>
              <dgm:constr type="t" for="ch" forName="parent_text_2" refType="h" fact="0.6879"/>
              <dgm:constr type="w" for="ch" forName="parent_text_2" refType="w" fact="0.3553"/>
              <dgm:constr type="h" for="ch" forName="parent_text_2" refType="h" fact="0.1846"/>
              <dgm:constr type="l" for="ch" forName="accent_2" refType="w" fact="0.4126"/>
              <dgm:constr type="t" for="ch" forName="accent_2" refType="h" fact="0.044"/>
              <dgm:constr type="w" for="ch" forName="accent_2" refType="w" fact="0.0526"/>
              <dgm:constr type="h" for="ch" forName="accent_2" refType="h" fact="0.0879"/>
              <dgm:constr type="l" for="ch" forName="accent_3" refType="w" fact="0.3732"/>
              <dgm:constr type="t" for="ch" forName="accent_3" refType="h" fact="0"/>
              <dgm:constr type="w" for="ch" forName="accent_3" refType="w" fact="0.0263"/>
              <dgm:constr type="h" for="ch" forName="accent_3" refType="h" fact="0.044"/>
              <dgm:constr type="l" for="ch" forName="parent_text_4" refType="w" fact="0.0442"/>
              <dgm:constr type="t" for="ch" forName="parent_text_4" refType="h" fact="0.1526"/>
              <dgm:constr type="w" for="ch" forName="parent_text_4" refType="w" fact="0.3553"/>
              <dgm:constr type="h" for="ch" forName="parent_text_4" refType="h" fact="0.166"/>
              <dgm:constr type="l" for="ch" forName="accent_4" refType="w" fact="0.3337"/>
              <dgm:constr type="t" for="ch" forName="accent_4" refType="h" fact="0.8791"/>
              <dgm:constr type="w" for="ch" forName="accent_4" refType="w" fact="0.0395"/>
              <dgm:constr type="h" for="ch" forName="accent_4" refType="h" fact="0.0659"/>
            </dgm:constrLst>
          </dgm:else>
        </dgm:choose>
      </dgm:if>
      <dgm:if name="Name18" axis="ch" ptType="node" func="cnt" op="equ" val="5">
        <dgm:alg type="composite">
          <dgm:param type="ar" val="1.5076"/>
        </dgm:alg>
        <dgm:choose name="Name19">
          <dgm:if name="Name20" func="var" arg="dir" op="equ" val="norm">
            <dgm:constrLst>
              <dgm:constr type="primFontSz" for="des" ptType="node" op="equ" val="65"/>
              <dgm:constr type="l" for="ch" forName="image_accent_5" refType="w" fact="0.5301"/>
              <dgm:constr type="t" for="ch" forName="image_accent_5" refType="h" fact="0.0862"/>
              <dgm:constr type="w" for="ch" forName="image_accent_5" refType="w" fact="0.1022"/>
              <dgm:constr type="h" for="ch" forName="image_accent_5" refType="h" fact="0.1541"/>
              <dgm:constr type="l" for="ch" forName="image_5" refType="w" fact="0.5361"/>
              <dgm:constr type="t" for="ch" forName="image_5" refType="h" fact="0.0953"/>
              <dgm:constr type="w" for="ch" forName="image_5" refType="w" fact="0.0902"/>
              <dgm:constr type="h" for="ch" forName="image_5" refType="h" fact="0.1359"/>
              <dgm:constr type="l" for="ch" forName="image_accent_4" refType="w" fact="0.4528"/>
              <dgm:constr type="t" for="ch" forName="image_accent_4" refType="h" fact="0.2416"/>
              <dgm:constr type="w" for="ch" forName="image_accent_4" refType="w" fact="0.1103"/>
              <dgm:constr type="h" for="ch" forName="image_accent_4" refType="h" fact="0.1662"/>
              <dgm:constr type="l" for="ch" forName="image_4" refType="w" fact="0.4593"/>
              <dgm:constr type="t" for="ch" forName="image_4" refType="h" fact="0.2513"/>
              <dgm:constr type="w" for="ch" forName="image_4" refType="w" fact="0.0973"/>
              <dgm:constr type="h" for="ch" forName="image_4" refType="h" fact="0.1467"/>
              <dgm:constr type="l" for="ch" forName="image_accent_2" refType="w" fact="0.4832"/>
              <dgm:constr type="t" for="ch" forName="image_accent_2" refType="h" fact="0.7134"/>
              <dgm:constr type="w" for="ch" forName="image_accent_2" refType="w" fact="0.1226"/>
              <dgm:constr type="h" for="ch" forName="image_accent_2" refType="h" fact="0.1849"/>
              <dgm:constr type="l" for="ch" forName="image_2" refType="w" fact="0.4904"/>
              <dgm:constr type="t" for="ch" forName="image_2" refType="h" fact="0.7243"/>
              <dgm:constr type="w" for="ch" forName="image_2" refType="w" fact="0.1082"/>
              <dgm:constr type="h" for="ch" forName="image_2" refType="h" fact="0.1631"/>
              <dgm:constr type="l" for="ch" forName="image_accent_3" refType="w" fact="0.4352"/>
              <dgm:constr type="t" for="ch" forName="image_accent_3" refType="h" fact="0.4525"/>
              <dgm:constr type="w" for="ch" forName="image_accent_3" refType="w" fact="0.1573"/>
              <dgm:constr type="h" for="ch" forName="image_accent_3" refType="h" fact="0.2371"/>
              <dgm:constr type="l" for="ch" forName="image_3" refType="w" fact="0.4435"/>
              <dgm:constr type="t" for="ch" forName="image_3" refType="h" fact="0.465"/>
              <dgm:constr type="w" for="ch" forName="image_3" refType="w" fact="0.1407"/>
              <dgm:constr type="h" for="ch" forName="image_3" refType="h" fact="0.212"/>
              <dgm:constr type="l" for="ch" forName="image_accent_1" refType="w" fact="0.2318"/>
              <dgm:constr type="t" for="ch" forName="image_accent_1" refType="h" fact="0.6466"/>
              <dgm:constr type="w" for="ch" forName="image_accent_1" refType="w" fact="0.2344"/>
              <dgm:constr type="h" for="ch" forName="image_accent_1" refType="h" fact="0.3534"/>
              <dgm:constr type="l" for="ch" forName="image_1" refType="w" fact="0.2408"/>
              <dgm:constr type="t" for="ch" forName="image_1" refType="h" fact="0.6602"/>
              <dgm:constr type="w" for="ch" forName="image_1" refType="w" fact="0.2164"/>
              <dgm:constr type="h" for="ch" forName="image_1" refType="h" fact="0.3262"/>
              <dgm:constr type="l" for="ch" forName="parent_text_1" refType="w" fact="0"/>
              <dgm:constr type="t" for="ch" forName="parent_text_1" refType="h" fact="0.465"/>
              <dgm:constr type="w" for="ch" forName="parent_text_1" refType="w" fact="0.3478"/>
              <dgm:constr type="h" for="ch" forName="parent_text_1" refType="h" fact="0.165"/>
              <dgm:constr type="l" for="ch" forName="accent_1" refType="w" fact="0.3813"/>
              <dgm:constr type="t" for="ch" forName="accent_1" refType="h" fact="0.3864"/>
              <dgm:constr type="w" for="ch" forName="accent_1" refType="w" fact="0.0696"/>
              <dgm:constr type="h" for="ch" forName="accent_1" refType="h" fact="0.1049"/>
              <dgm:constr type="l" for="ch" forName="parent_text_3" refType="w" fact="0.6182"/>
              <dgm:constr type="t" for="ch" forName="parent_text_3" refType="h" fact="0.465"/>
              <dgm:constr type="w" for="ch" forName="parent_text_3" refType="w" fact="0.3478"/>
              <dgm:constr type="h" for="ch" forName="parent_text_3" refType="h" fact="0.212"/>
              <dgm:constr type="l" for="ch" forName="parent_text_2" refType="w" fact="0.6311"/>
              <dgm:constr type="t" for="ch" forName="parent_text_2" refType="h" fact="0.7243"/>
              <dgm:constr type="w" for="ch" forName="parent_text_2" refType="w" fact="0.3478"/>
              <dgm:constr type="h" for="ch" forName="parent_text_2" refType="h" fact="0.1631"/>
              <dgm:constr type="l" for="ch" forName="parent_text_4" refType="w" fact="0.5878"/>
              <dgm:constr type="t" for="ch" forName="parent_text_4" refType="h" fact="0.2513"/>
              <dgm:constr type="w" for="ch" forName="parent_text_4" refType="w" fact="0.3478"/>
              <dgm:constr type="h" for="ch" forName="parent_text_4" refType="h" fact="0.1467"/>
              <dgm:constr type="l" for="ch" forName="accent_2" refType="w" fact="0.6265"/>
              <dgm:constr type="t" for="ch" forName="accent_2" refType="h" fact="0.0194"/>
              <dgm:constr type="w" for="ch" forName="accent_2" refType="w" fact="0.0515"/>
              <dgm:constr type="h" for="ch" forName="accent_2" refType="h" fact="0.0777"/>
              <dgm:constr type="l" for="ch" forName="accent_3" refType="w" fact="0.7038"/>
              <dgm:constr type="t" for="ch" forName="accent_3" refType="h" fact="0"/>
              <dgm:constr type="w" for="ch" forName="accent_3" refType="w" fact="0.0258"/>
              <dgm:constr type="h" for="ch" forName="accent_3" refType="h" fact="0.0388"/>
              <dgm:constr type="l" for="ch" forName="parent_text_5" refType="w" fact="0.6522"/>
              <dgm:constr type="t" for="ch" forName="parent_text_5" refType="h" fact="0.0953"/>
              <dgm:constr type="w" for="ch" forName="parent_text_5" refType="w" fact="0.3478"/>
              <dgm:constr type="h" for="ch" forName="parent_text_5" refType="h" fact="0.1359"/>
              <dgm:constr type="l" for="ch" forName="accent_4" refType="w" fact="0.6136"/>
              <dgm:constr type="t" for="ch" forName="accent_4" refType="h" fact="0.8932"/>
              <dgm:constr type="w" for="ch" forName="accent_4" refType="w" fact="0.0386"/>
              <dgm:constr type="h" for="ch" forName="accent_4" refType="h" fact="0.0583"/>
            </dgm:constrLst>
          </dgm:if>
          <dgm:else name="Name21">
            <dgm:constrLst>
              <dgm:constr type="primFontSz" for="des" ptType="node" op="equ" val="65"/>
              <dgm:constr type="l" for="ch" forName="image_accent_5" refType="w" fact="0.3677"/>
              <dgm:constr type="t" for="ch" forName="image_accent_5" refType="h" fact="0.0862"/>
              <dgm:constr type="w" for="ch" forName="image_accent_5" refType="w" fact="0.1022"/>
              <dgm:constr type="h" for="ch" forName="image_accent_5" refType="h" fact="0.1541"/>
              <dgm:constr type="l" for="ch" forName="image_5" refType="w" fact="0.3738"/>
              <dgm:constr type="t" for="ch" forName="image_5" refType="h" fact="0.0953"/>
              <dgm:constr type="w" for="ch" forName="image_5" refType="w" fact="0.0902"/>
              <dgm:constr type="h" for="ch" forName="image_5" refType="h" fact="0.1359"/>
              <dgm:constr type="l" for="ch" forName="image_accent_4" refType="w" fact="0.437"/>
              <dgm:constr type="t" for="ch" forName="image_accent_4" refType="h" fact="0.2416"/>
              <dgm:constr type="w" for="ch" forName="image_accent_4" refType="w" fact="0.1103"/>
              <dgm:constr type="h" for="ch" forName="image_accent_4" refType="h" fact="0.1662"/>
              <dgm:constr type="l" for="ch" forName="image_4" refType="w" fact="0.4434"/>
              <dgm:constr type="t" for="ch" forName="image_4" refType="h" fact="0.2513"/>
              <dgm:constr type="w" for="ch" forName="image_4" refType="w" fact="0.0973"/>
              <dgm:constr type="h" for="ch" forName="image_4" refType="h" fact="0.1467"/>
              <dgm:constr type="l" for="ch" forName="image_accent_2" refType="w" fact="0.3942"/>
              <dgm:constr type="t" for="ch" forName="image_accent_2" refType="h" fact="0.7134"/>
              <dgm:constr type="w" for="ch" forName="image_accent_2" refType="w" fact="0.1226"/>
              <dgm:constr type="h" for="ch" forName="image_accent_2" refType="h" fact="0.1849"/>
              <dgm:constr type="l" for="ch" forName="image_2" refType="w" fact="0.4014"/>
              <dgm:constr type="t" for="ch" forName="image_2" refType="h" fact="0.7243"/>
              <dgm:constr type="w" for="ch" forName="image_2" refType="w" fact="0.1082"/>
              <dgm:constr type="h" for="ch" forName="image_2" refType="h" fact="0.1631"/>
              <dgm:constr type="l" for="ch" forName="image_accent_3" refType="w" fact="0.4075"/>
              <dgm:constr type="t" for="ch" forName="image_accent_3" refType="h" fact="0.4525"/>
              <dgm:constr type="w" for="ch" forName="image_accent_3" refType="w" fact="0.1573"/>
              <dgm:constr type="h" for="ch" forName="image_accent_3" refType="h" fact="0.2371"/>
              <dgm:constr type="l" for="ch" forName="image_3" refType="w" fact="0.4158"/>
              <dgm:constr type="t" for="ch" forName="image_3" refType="h" fact="0.465"/>
              <dgm:constr type="w" for="ch" forName="image_3" refType="w" fact="0.1407"/>
              <dgm:constr type="h" for="ch" forName="image_3" refType="h" fact="0.212"/>
              <dgm:constr type="l" for="ch" forName="image_accent_1" refType="w" fact="0.5338"/>
              <dgm:constr type="t" for="ch" forName="image_accent_1" refType="h" fact="0.6466"/>
              <dgm:constr type="w" for="ch" forName="image_accent_1" refType="w" fact="0.2344"/>
              <dgm:constr type="h" for="ch" forName="image_accent_1" refType="h" fact="0.3534"/>
              <dgm:constr type="l" for="ch" forName="image_1" refType="w" fact="0.5428"/>
              <dgm:constr type="t" for="ch" forName="image_1" refType="h" fact="0.6602"/>
              <dgm:constr type="w" for="ch" forName="image_1" refType="w" fact="0.2164"/>
              <dgm:constr type="h" for="ch" forName="image_1" refType="h" fact="0.3262"/>
              <dgm:constr type="l" for="ch" forName="parent_text_1" refType="w" fact="0.6522"/>
              <dgm:constr type="t" for="ch" forName="parent_text_1" refType="h" fact="0.465"/>
              <dgm:constr type="w" for="ch" forName="parent_text_1" refType="w" fact="0.3478"/>
              <dgm:constr type="h" for="ch" forName="parent_text_1" refType="h" fact="0.165"/>
              <dgm:constr type="l" for="ch" forName="accent_1" refType="w" fact="0.5492"/>
              <dgm:constr type="t" for="ch" forName="accent_1" refType="h" fact="0.3864"/>
              <dgm:constr type="w" for="ch" forName="accent_1" refType="w" fact="0.0696"/>
              <dgm:constr type="h" for="ch" forName="accent_1" refType="h" fact="0.1049"/>
              <dgm:constr type="l" for="ch" forName="parent_text_3" refType="w" fact="0.034"/>
              <dgm:constr type="t" for="ch" forName="parent_text_3" refType="h" fact="0.465"/>
              <dgm:constr type="w" for="ch" forName="parent_text_3" refType="w" fact="0.3478"/>
              <dgm:constr type="h" for="ch" forName="parent_text_3" refType="h" fact="0.212"/>
              <dgm:constr type="l" for="ch" forName="parent_text_2" refType="w" fact="0.0211"/>
              <dgm:constr type="t" for="ch" forName="parent_text_2" refType="h" fact="0.7243"/>
              <dgm:constr type="w" for="ch" forName="parent_text_2" refType="w" fact="0.3478"/>
              <dgm:constr type="h" for="ch" forName="parent_text_2" refType="h" fact="0.1631"/>
              <dgm:constr type="l" for="ch" forName="parent_text_4" refType="w" fact="0.0644"/>
              <dgm:constr type="t" for="ch" forName="parent_text_4" refType="h" fact="0.2513"/>
              <dgm:constr type="w" for="ch" forName="parent_text_4" refType="w" fact="0.3478"/>
              <dgm:constr type="h" for="ch" forName="parent_text_4" refType="h" fact="0.1467"/>
              <dgm:constr type="l" for="ch" forName="accent_2" refType="w" fact="0.322"/>
              <dgm:constr type="t" for="ch" forName="accent_2" refType="h" fact="0.0194"/>
              <dgm:constr type="w" for="ch" forName="accent_2" refType="w" fact="0.0515"/>
              <dgm:constr type="h" for="ch" forName="accent_2" refType="h" fact="0.0777"/>
              <dgm:constr type="l" for="ch" forName="accent_3" refType="w" fact="0.2705"/>
              <dgm:constr type="t" for="ch" forName="accent_3" refType="h" fact="0"/>
              <dgm:constr type="w" for="ch" forName="accent_3" refType="w" fact="0.0258"/>
              <dgm:constr type="h" for="ch" forName="accent_3" refType="h" fact="0.0388"/>
              <dgm:constr type="l" for="ch" forName="parent_text_5" refType="w" fact="0"/>
              <dgm:constr type="t" for="ch" forName="parent_text_5" refType="h" fact="0.0953"/>
              <dgm:constr type="w" for="ch" forName="parent_text_5" refType="w" fact="0.3478"/>
              <dgm:constr type="h" for="ch" forName="parent_text_5" refType="h" fact="0.1359"/>
              <dgm:constr type="l" for="ch" forName="accent_4" refType="w" fact="0.3478"/>
              <dgm:constr type="t" for="ch" forName="accent_4" refType="h" fact="0.8932"/>
              <dgm:constr type="w" for="ch" forName="accent_4" refType="w" fact="0.0386"/>
              <dgm:constr type="h" for="ch" forName="accent_4" refType="h" fact="0.0583"/>
            </dgm:constrLst>
          </dgm:else>
        </dgm:choose>
      </dgm:if>
      <dgm:if name="Name22" axis="ch" ptType="node" func="cnt" op="equ" val="6">
        <dgm:alg type="composite">
          <dgm:param type="ar" val="1.1351"/>
        </dgm:alg>
        <dgm:choose name="Name23">
          <dgm:if name="Name24" func="var" arg="dir" op="equ" val="norm">
            <dgm:constrLst>
              <dgm:constr type="primFontSz" for="des" ptType="node" op="equ" val="65"/>
              <dgm:constr type="l" for="ch" forName="image_accent_6" refType="w" fact="0.3864"/>
              <dgm:constr type="t" for="ch" forName="image_accent_6" refType="h" fact="0.7456"/>
              <dgm:constr type="w" for="ch" forName="image_accent_6" refType="w" fact="0.1757"/>
              <dgm:constr type="h" for="ch" forName="image_accent_6" refType="h" fact="0.1995"/>
              <dgm:constr type="l" for="ch" forName="image_6" refType="w" fact="0.3957"/>
              <dgm:constr type="t" for="ch" forName="image_6" refType="h" fact="0.7561"/>
              <dgm:constr type="w" for="ch" forName="image_6" refType="w" fact="0.1572"/>
              <dgm:constr type="h" for="ch" forName="image_6" refType="h" fact="0.1784"/>
              <dgm:constr type="l" for="ch" forName="image_accent_5" refType="w" fact="0.5301"/>
              <dgm:constr type="t" for="ch" forName="image_accent_5" refType="h" fact="0.0649"/>
              <dgm:constr type="w" for="ch" forName="image_accent_5" refType="w" fact="0.1022"/>
              <dgm:constr type="h" for="ch" forName="image_accent_5" refType="h" fact="0.116"/>
              <dgm:constr type="l" for="ch" forName="image_5" refType="w" fact="0.5361"/>
              <dgm:constr type="t" for="ch" forName="image_5" refType="h" fact="0.0717"/>
              <dgm:constr type="w" for="ch" forName="image_5" refType="w" fact="0.0902"/>
              <dgm:constr type="h" for="ch" forName="image_5" refType="h" fact="0.1023"/>
              <dgm:constr type="l" for="ch" forName="image_accent_4" refType="w" fact="0.4528"/>
              <dgm:constr type="t" for="ch" forName="image_accent_4" refType="h" fact="0.1819"/>
              <dgm:constr type="w" for="ch" forName="image_accent_4" refType="w" fact="0.1103"/>
              <dgm:constr type="h" for="ch" forName="image_accent_4" refType="h" fact="0.1251"/>
              <dgm:constr type="l" for="ch" forName="image_4" refType="w" fact="0.4593"/>
              <dgm:constr type="t" for="ch" forName="image_4" refType="h" fact="0.1892"/>
              <dgm:constr type="w" for="ch" forName="image_4" refType="w" fact="0.0973"/>
              <dgm:constr type="h" for="ch" forName="image_4" refType="h" fact="0.1104"/>
              <dgm:constr type="l" for="ch" forName="image_accent_2" refType="w" fact="0.4832"/>
              <dgm:constr type="t" for="ch" forName="image_accent_2" refType="h" fact="0.5371"/>
              <dgm:constr type="w" for="ch" forName="image_accent_2" refType="w" fact="0.1226"/>
              <dgm:constr type="h" for="ch" forName="image_accent_2" refType="h" fact="0.1392"/>
              <dgm:constr type="l" for="ch" forName="image_2" refType="w" fact="0.4904"/>
              <dgm:constr type="t" for="ch" forName="image_2" refType="h" fact="0.5453"/>
              <dgm:constr type="w" for="ch" forName="image_2" refType="w" fact="0.1082"/>
              <dgm:constr type="h" for="ch" forName="image_2" refType="h" fact="0.1228"/>
              <dgm:constr type="l" for="ch" forName="image_accent_3" refType="w" fact="0.4352"/>
              <dgm:constr type="t" for="ch" forName="image_accent_3" refType="h" fact="0.3407"/>
              <dgm:constr type="w" for="ch" forName="image_accent_3" refType="w" fact="0.1573"/>
              <dgm:constr type="h" for="ch" forName="image_accent_3" refType="h" fact="0.1785"/>
              <dgm:constr type="l" for="ch" forName="image_3" refType="w" fact="0.4435"/>
              <dgm:constr type="t" for="ch" forName="image_3" refType="h" fact="0.3501"/>
              <dgm:constr type="w" for="ch" forName="image_3" refType="w" fact="0.1407"/>
              <dgm:constr type="h" for="ch" forName="image_3" refType="h" fact="0.1596"/>
              <dgm:constr type="l" for="ch" forName="image_accent_1" refType="w" fact="0.2318"/>
              <dgm:constr type="t" for="ch" forName="image_accent_1" refType="h" fact="0.4869"/>
              <dgm:constr type="w" for="ch" forName="image_accent_1" refType="w" fact="0.2344"/>
              <dgm:constr type="h" for="ch" forName="image_accent_1" refType="h" fact="0.2661"/>
              <dgm:constr type="l" for="ch" forName="image_1" refType="w" fact="0.2401"/>
              <dgm:constr type="t" for="ch" forName="image_1" refType="h" fact="0.4971"/>
              <dgm:constr type="w" for="ch" forName="image_1" refType="w" fact="0.2164"/>
              <dgm:constr type="h" for="ch" forName="image_1" refType="h" fact="0.2456"/>
              <dgm:constr type="l" for="ch" forName="parent_text_1" refType="w" fact="0"/>
              <dgm:constr type="t" for="ch" forName="parent_text_1" refType="h" fact="0.3501"/>
              <dgm:constr type="w" for="ch" forName="parent_text_1" refType="w" fact="0.3478"/>
              <dgm:constr type="h" for="ch" forName="parent_text_1" refType="h" fact="0.125"/>
              <dgm:constr type="l" for="ch" forName="accent_1" refType="w" fact="0.3813"/>
              <dgm:constr type="t" for="ch" forName="accent_1" refType="h" fact="0.2909"/>
              <dgm:constr type="w" for="ch" forName="accent_1" refType="w" fact="0.0696"/>
              <dgm:constr type="h" for="ch" forName="accent_1" refType="h" fact="0.0789"/>
              <dgm:constr type="l" for="ch" forName="parent_text_2" refType="w" fact="0.6311"/>
              <dgm:constr type="t" for="ch" forName="parent_text_2" refType="h" fact="0.5453"/>
              <dgm:constr type="w" for="ch" forName="parent_text_2" refType="w" fact="0.3478"/>
              <dgm:constr type="h" for="ch" forName="parent_text_2" refType="h" fact="0.1228"/>
              <dgm:constr type="l" for="ch" forName="parent_text_4" refType="w" fact="0.5878"/>
              <dgm:constr type="t" for="ch" forName="parent_text_4" refType="h" fact="0.1892"/>
              <dgm:constr type="w" for="ch" forName="parent_text_4" refType="w" fact="0.3478"/>
              <dgm:constr type="h" for="ch" forName="parent_text_4" refType="h" fact="0.1104"/>
              <dgm:constr type="l" for="ch" forName="accent_2" refType="w" fact="0.6265"/>
              <dgm:constr type="t" for="ch" forName="accent_2" refType="h" fact="0.0146"/>
              <dgm:constr type="w" for="ch" forName="accent_2" refType="w" fact="0.0515"/>
              <dgm:constr type="h" for="ch" forName="accent_2" refType="h" fact="0.0585"/>
              <dgm:constr type="l" for="ch" forName="accent_3" refType="w" fact="0.7038"/>
              <dgm:constr type="t" for="ch" forName="accent_3" refType="h" fact="0"/>
              <dgm:constr type="w" for="ch" forName="accent_3" refType="w" fact="0.0258"/>
              <dgm:constr type="h" for="ch" forName="accent_3" refType="h" fact="0.0292"/>
              <dgm:constr type="l" for="ch" forName="parent_text_5" refType="w" fact="0.6522"/>
              <dgm:constr type="t" for="ch" forName="parent_text_5" refType="h" fact="0.0717"/>
              <dgm:constr type="w" for="ch" forName="parent_text_5" refType="w" fact="0.3478"/>
              <dgm:constr type="h" for="ch" forName="parent_text_5" refType="h" fact="0.1023"/>
              <dgm:constr type="l" for="ch" forName="parent_text_3" refType="w" fact="0.6182"/>
              <dgm:constr type="t" for="ch" forName="parent_text_3" refType="h" fact="0.3501"/>
              <dgm:constr type="w" for="ch" forName="parent_text_3" refType="w" fact="0.3478"/>
              <dgm:constr type="h" for="ch" forName="parent_text_3" refType="h" fact="0.1596"/>
              <dgm:constr type="l" for="ch" forName="accent_4" refType="w" fact="0.5538"/>
              <dgm:constr type="t" for="ch" forName="accent_4" refType="h" fact="0.9211"/>
              <dgm:constr type="w" for="ch" forName="accent_4" refType="w" fact="0.0696"/>
              <dgm:constr type="h" for="ch" forName="accent_4" refType="h" fact="0.0789"/>
              <dgm:constr type="l" for="ch" forName="parent_text_6" refType="w" fact="0.0195"/>
              <dgm:constr type="t" for="ch" forName="parent_text_6" refType="h" fact="0.7561"/>
              <dgm:constr type="w" for="ch" forName="parent_text_6" refType="w" fact="0.3478"/>
              <dgm:constr type="h" for="ch" forName="parent_text_6" refType="h" fact="0.1784"/>
              <dgm:constr type="l" for="ch" forName="accent_5" refType="w" fact="0.6182"/>
              <dgm:constr type="t" for="ch" forName="accent_5" refType="h" fact="0.6725"/>
              <dgm:constr type="w" for="ch" forName="accent_5" refType="w" fact="0.0386"/>
              <dgm:constr type="h" for="ch" forName="accent_5" refType="h" fact="0.0439"/>
            </dgm:constrLst>
          </dgm:if>
          <dgm:else name="Name25">
            <dgm:constrLst>
              <dgm:constr type="primFontSz" for="des" ptType="node" op="equ" val="65"/>
              <dgm:constr type="l" for="ch" forName="image_accent_6" refType="w" fact="0.4379"/>
              <dgm:constr type="t" for="ch" forName="image_accent_6" refType="h" fact="0.7456"/>
              <dgm:constr type="w" for="ch" forName="image_accent_6" refType="w" fact="0.1757"/>
              <dgm:constr type="h" for="ch" forName="image_accent_6" refType="h" fact="0.1995"/>
              <dgm:constr type="l" for="ch" forName="image_6" refType="w" fact="0.4471"/>
              <dgm:constr type="t" for="ch" forName="image_6" refType="h" fact="0.7561"/>
              <dgm:constr type="w" for="ch" forName="image_6" refType="w" fact="0.1572"/>
              <dgm:constr type="h" for="ch" forName="image_6" refType="h" fact="0.1784"/>
              <dgm:constr type="l" for="ch" forName="image_accent_5" refType="w" fact="0.3677"/>
              <dgm:constr type="t" for="ch" forName="image_accent_5" refType="h" fact="0.0649"/>
              <dgm:constr type="w" for="ch" forName="image_accent_5" refType="w" fact="0.1022"/>
              <dgm:constr type="h" for="ch" forName="image_accent_5" refType="h" fact="0.116"/>
              <dgm:constr type="l" for="ch" forName="image_5" refType="w" fact="0.3738"/>
              <dgm:constr type="t" for="ch" forName="image_5" refType="h" fact="0.0717"/>
              <dgm:constr type="w" for="ch" forName="image_5" refType="w" fact="0.0902"/>
              <dgm:constr type="h" for="ch" forName="image_5" refType="h" fact="0.1023"/>
              <dgm:constr type="l" for="ch" forName="image_accent_4" refType="w" fact="0.437"/>
              <dgm:constr type="t" for="ch" forName="image_accent_4" refType="h" fact="0.1819"/>
              <dgm:constr type="w" for="ch" forName="image_accent_4" refType="w" fact="0.1103"/>
              <dgm:constr type="h" for="ch" forName="image_accent_4" refType="h" fact="0.1251"/>
              <dgm:constr type="l" for="ch" forName="image_4" refType="w" fact="0.4434"/>
              <dgm:constr type="t" for="ch" forName="image_4" refType="h" fact="0.1892"/>
              <dgm:constr type="w" for="ch" forName="image_4" refType="w" fact="0.0973"/>
              <dgm:constr type="h" for="ch" forName="image_4" refType="h" fact="0.1104"/>
              <dgm:constr type="l" for="ch" forName="image_accent_2" refType="w" fact="0.3942"/>
              <dgm:constr type="t" for="ch" forName="image_accent_2" refType="h" fact="0.5371"/>
              <dgm:constr type="w" for="ch" forName="image_accent_2" refType="w" fact="0.1226"/>
              <dgm:constr type="h" for="ch" forName="image_accent_2" refType="h" fact="0.1392"/>
              <dgm:constr type="l" for="ch" forName="image_2" refType="w" fact="0.4014"/>
              <dgm:constr type="t" for="ch" forName="image_2" refType="h" fact="0.5453"/>
              <dgm:constr type="w" for="ch" forName="image_2" refType="w" fact="0.1082"/>
              <dgm:constr type="h" for="ch" forName="image_2" refType="h" fact="0.1228"/>
              <dgm:constr type="l" for="ch" forName="image_accent_3" refType="w" fact="0.4075"/>
              <dgm:constr type="t" for="ch" forName="image_accent_3" refType="h" fact="0.3407"/>
              <dgm:constr type="w" for="ch" forName="image_accent_3" refType="w" fact="0.1573"/>
              <dgm:constr type="h" for="ch" forName="image_accent_3" refType="h" fact="0.1785"/>
              <dgm:constr type="l" for="ch" forName="image_3" refType="w" fact="0.4158"/>
              <dgm:constr type="t" for="ch" forName="image_3" refType="h" fact="0.3501"/>
              <dgm:constr type="w" for="ch" forName="image_3" refType="w" fact="0.1407"/>
              <dgm:constr type="h" for="ch" forName="image_3" refType="h" fact="0.1596"/>
              <dgm:constr type="l" for="ch" forName="image_accent_1" refType="w" fact="0.5338"/>
              <dgm:constr type="t" for="ch" forName="image_accent_1" refType="h" fact="0.4869"/>
              <dgm:constr type="w" for="ch" forName="image_accent_1" refType="w" fact="0.2344"/>
              <dgm:constr type="h" for="ch" forName="image_accent_1" refType="h" fact="0.2661"/>
              <dgm:constr type="l" for="ch" forName="image_1" refType="w" fact="0.5435"/>
              <dgm:constr type="t" for="ch" forName="image_1" refType="h" fact="0.4971"/>
              <dgm:constr type="w" for="ch" forName="image_1" refType="w" fact="0.2164"/>
              <dgm:constr type="h" for="ch" forName="image_1" refType="h" fact="0.2456"/>
              <dgm:constr type="l" for="ch" forName="parent_text_1" refType="w" fact="0.6522"/>
              <dgm:constr type="t" for="ch" forName="parent_text_1" refType="h" fact="0.3501"/>
              <dgm:constr type="w" for="ch" forName="parent_text_1" refType="w" fact="0.3478"/>
              <dgm:constr type="h" for="ch" forName="parent_text_1" refType="h" fact="0.125"/>
              <dgm:constr type="l" for="ch" forName="accent_1" refType="w" fact="0.5492"/>
              <dgm:constr type="t" for="ch" forName="accent_1" refType="h" fact="0.2909"/>
              <dgm:constr type="w" for="ch" forName="accent_1" refType="w" fact="0.0696"/>
              <dgm:constr type="h" for="ch" forName="accent_1" refType="h" fact="0.0789"/>
              <dgm:constr type="l" for="ch" forName="parent_text_2" refType="w" fact="0.0211"/>
              <dgm:constr type="t" for="ch" forName="parent_text_2" refType="h" fact="0.5453"/>
              <dgm:constr type="w" for="ch" forName="parent_text_2" refType="w" fact="0.3478"/>
              <dgm:constr type="h" for="ch" forName="parent_text_2" refType="h" fact="0.1228"/>
              <dgm:constr type="l" for="ch" forName="parent_text_4" refType="w" fact="0.0644"/>
              <dgm:constr type="t" for="ch" forName="parent_text_4" refType="h" fact="0.1892"/>
              <dgm:constr type="w" for="ch" forName="parent_text_4" refType="w" fact="0.3478"/>
              <dgm:constr type="h" for="ch" forName="parent_text_4" refType="h" fact="0.1104"/>
              <dgm:constr type="l" for="ch" forName="accent_2" refType="w" fact="0.322"/>
              <dgm:constr type="t" for="ch" forName="accent_2" refType="h" fact="0.0146"/>
              <dgm:constr type="w" for="ch" forName="accent_2" refType="w" fact="0.0515"/>
              <dgm:constr type="h" for="ch" forName="accent_2" refType="h" fact="0.0585"/>
              <dgm:constr type="l" for="ch" forName="accent_3" refType="w" fact="0.2705"/>
              <dgm:constr type="t" for="ch" forName="accent_3" refType="h" fact="0"/>
              <dgm:constr type="w" for="ch" forName="accent_3" refType="w" fact="0.0258"/>
              <dgm:constr type="h" for="ch" forName="accent_3" refType="h" fact="0.0292"/>
              <dgm:constr type="l" for="ch" forName="parent_text_5" refType="w" fact="0"/>
              <dgm:constr type="t" for="ch" forName="parent_text_5" refType="h" fact="0.0717"/>
              <dgm:constr type="w" for="ch" forName="parent_text_5" refType="w" fact="0.3478"/>
              <dgm:constr type="h" for="ch" forName="parent_text_5" refType="h" fact="0.1023"/>
              <dgm:constr type="l" for="ch" forName="parent_text_3" refType="w" fact="0.034"/>
              <dgm:constr type="t" for="ch" forName="parent_text_3" refType="h" fact="0.3501"/>
              <dgm:constr type="w" for="ch" forName="parent_text_3" refType="w" fact="0.3478"/>
              <dgm:constr type="h" for="ch" forName="parent_text_3" refType="h" fact="0.1596"/>
              <dgm:constr type="l" for="ch" forName="accent_4" refType="w" fact="0.3766"/>
              <dgm:constr type="t" for="ch" forName="accent_4" refType="h" fact="0.9211"/>
              <dgm:constr type="w" for="ch" forName="accent_4" refType="w" fact="0.0696"/>
              <dgm:constr type="h" for="ch" forName="accent_4" refType="h" fact="0.0789"/>
              <dgm:constr type="l" for="ch" forName="parent_text_6" refType="w" fact="0.6328"/>
              <dgm:constr type="t" for="ch" forName="parent_text_6" refType="h" fact="0.7561"/>
              <dgm:constr type="w" for="ch" forName="parent_text_6" refType="w" fact="0.3478"/>
              <dgm:constr type="h" for="ch" forName="parent_text_6" refType="h" fact="0.1784"/>
              <dgm:constr type="l" for="ch" forName="accent_5" refType="w" fact="0.3431"/>
              <dgm:constr type="t" for="ch" forName="accent_5" refType="h" fact="0.6725"/>
              <dgm:constr type="w" for="ch" forName="accent_5" refType="w" fact="0.0386"/>
              <dgm:constr type="h" for="ch" forName="accent_5" refType="h" fact="0.0439"/>
            </dgm:constrLst>
          </dgm:else>
        </dgm:choose>
      </dgm:if>
      <dgm:if name="Name26" axis="ch" ptType="node" func="cnt" op="equ" val="7">
        <dgm:alg type="composite">
          <dgm:param type="ar" val="1.0352"/>
        </dgm:alg>
        <dgm:choose name="Name27">
          <dgm:if name="Name28" func="var" arg="dir" op="equ" val="norm">
            <dgm:constrLst>
              <dgm:constr type="primFontSz" for="des" ptType="node" op="equ" val="65"/>
              <dgm:constr type="l" for="ch" forName="accent_1" refType="w" fact="0.7553"/>
              <dgm:constr type="t" for="ch" forName="accent_1" refType="h" fact="0.96"/>
              <dgm:constr type="w" for="ch" forName="accent_1" refType="w" fact="0.0386"/>
              <dgm:constr type="h" for="ch" forName="accent_1" refType="h" fact="0.04"/>
              <dgm:constr type="l" for="ch" forName="image_accent_2" refType="w" fact="0.4832"/>
              <dgm:constr type="t" for="ch" forName="image_accent_2" refType="h" fact="0.4899"/>
              <dgm:constr type="w" for="ch" forName="image_accent_2" refType="w" fact="0.1226"/>
              <dgm:constr type="h" for="ch" forName="image_accent_2" refType="h" fact="0.1269"/>
              <dgm:constr type="l" for="ch" forName="image_2" refType="w" fact="0.4904"/>
              <dgm:constr type="t" for="ch" forName="image_2" refType="h" fact="0.4973"/>
              <dgm:constr type="w" for="ch" forName="image_2" refType="w" fact="0.1082"/>
              <dgm:constr type="h" for="ch" forName="image_2" refType="h" fact="0.112"/>
              <dgm:constr type="l" for="ch" forName="image_accent_3" refType="w" fact="0.4352"/>
              <dgm:constr type="t" for="ch" forName="image_accent_3" refType="h" fact="0.3107"/>
              <dgm:constr type="w" for="ch" forName="image_accent_3" refType="w" fact="0.1573"/>
              <dgm:constr type="h" for="ch" forName="image_accent_3" refType="h" fact="0.1628"/>
              <dgm:constr type="l" for="ch" forName="image_3" refType="w" fact="0.4435"/>
              <dgm:constr type="t" for="ch" forName="image_3" refType="h" fact="0.3193"/>
              <dgm:constr type="w" for="ch" forName="image_3" refType="w" fact="0.1407"/>
              <dgm:constr type="h" for="ch" forName="image_3" refType="h" fact="0.1456"/>
              <dgm:constr type="l" for="ch" forName="image_accent_4" refType="w" fact="0.4528"/>
              <dgm:constr type="t" for="ch" forName="image_accent_4" refType="h" fact="0.1659"/>
              <dgm:constr type="w" for="ch" forName="image_accent_4" refType="w" fact="0.1103"/>
              <dgm:constr type="h" for="ch" forName="image_accent_4" refType="h" fact="0.1141"/>
              <dgm:constr type="l" for="ch" forName="image_4" refType="w" fact="0.4593"/>
              <dgm:constr type="t" for="ch" forName="image_4" refType="h" fact="0.1726"/>
              <dgm:constr type="w" for="ch" forName="image_4" refType="w" fact="0.0973"/>
              <dgm:constr type="h" for="ch" forName="image_4" refType="h" fact="0.1007"/>
              <dgm:constr type="l" for="ch" forName="image_accent_5" refType="w" fact="0.5301"/>
              <dgm:constr type="t" for="ch" forName="image_accent_5" refType="h" fact="0.0592"/>
              <dgm:constr type="w" for="ch" forName="image_accent_5" refType="w" fact="0.1022"/>
              <dgm:constr type="h" for="ch" forName="image_accent_5" refType="h" fact="0.1058"/>
              <dgm:constr type="l" for="ch" forName="image_5" refType="w" fact="0.5361"/>
              <dgm:constr type="t" for="ch" forName="image_5" refType="h" fact="0.0654"/>
              <dgm:constr type="w" for="ch" forName="image_5" refType="w" fact="0.0902"/>
              <dgm:constr type="h" for="ch" forName="image_5" refType="h" fact="0.0933"/>
              <dgm:constr type="l" for="ch" forName="image_accent_6" refType="w" fact="0.3864"/>
              <dgm:constr type="t" for="ch" forName="image_accent_6" refType="h" fact="0.68"/>
              <dgm:constr type="w" for="ch" forName="image_accent_6" refType="w" fact="0.1757"/>
              <dgm:constr type="h" for="ch" forName="image_accent_6" refType="h" fact="0.1819"/>
              <dgm:constr type="l" for="ch" forName="image_6" refType="w" fact="0.3957"/>
              <dgm:constr type="t" for="ch" forName="image_6" refType="h" fact="0.6896"/>
              <dgm:constr type="w" for="ch" forName="image_6" refType="w" fact="0.1572"/>
              <dgm:constr type="h" for="ch" forName="image_6" refType="h" fact="0.1627"/>
              <dgm:constr type="l" for="ch" forName="image_accent_7" refType="w" fact="0.5291"/>
              <dgm:constr type="t" for="ch" forName="image_accent_7" refType="h" fact="0.8325"/>
              <dgm:constr type="w" for="ch" forName="image_accent_7" refType="w" fact="0.1103"/>
              <dgm:constr type="h" for="ch" forName="image_accent_7" refType="h" fact="0.1141"/>
              <dgm:constr type="l" for="ch" forName="image_7" refType="w" fact="0.5356"/>
              <dgm:constr type="t" for="ch" forName="image_7" refType="h" fact="0.8392"/>
              <dgm:constr type="w" for="ch" forName="image_7" refType="w" fact="0.0973"/>
              <dgm:constr type="h" for="ch" forName="image_7" refType="h" fact="0.1007"/>
              <dgm:constr type="l" for="ch" forName="image_accent_1" refType="w" fact="0.2318"/>
              <dgm:constr type="t" for="ch" forName="image_accent_1" refType="h" fact="0.444"/>
              <dgm:constr type="w" for="ch" forName="image_accent_1" refType="w" fact="0.2344"/>
              <dgm:constr type="h" for="ch" forName="image_accent_1" refType="h" fact="0.2426"/>
              <dgm:constr type="l" for="ch" forName="image_1" refType="w" fact="0.2408"/>
              <dgm:constr type="t" for="ch" forName="image_1" refType="h" fact="0.4533"/>
              <dgm:constr type="w" for="ch" forName="image_1" refType="w" fact="0.2164"/>
              <dgm:constr type="h" for="ch" forName="image_1" refType="h" fact="0.224"/>
              <dgm:constr type="l" for="ch" forName="parent_text_1" refType="w" fact="0"/>
              <dgm:constr type="t" for="ch" forName="parent_text_1" refType="h" fact="0.3193"/>
              <dgm:constr type="w" for="ch" forName="parent_text_1" refType="w" fact="0.3478"/>
              <dgm:constr type="h" for="ch" forName="parent_text_1" refType="h" fact="0.115"/>
              <dgm:constr type="l" for="ch" forName="accent_2" refType="w" fact="0.3813"/>
              <dgm:constr type="t" for="ch" forName="accent_2" refType="h" fact="0.2653"/>
              <dgm:constr type="w" for="ch" forName="accent_2" refType="w" fact="0.0696"/>
              <dgm:constr type="h" for="ch" forName="accent_2" refType="h" fact="0.072"/>
              <dgm:constr type="l" for="ch" forName="parent_text_2" refType="w" fact="0.6311"/>
              <dgm:constr type="t" for="ch" forName="parent_text_2" refType="h" fact="0.4973"/>
              <dgm:constr type="w" for="ch" forName="parent_text_2" refType="w" fact="0.3478"/>
              <dgm:constr type="h" for="ch" forName="parent_text_2" refType="h" fact="0.112"/>
              <dgm:constr type="l" for="ch" forName="parent_text_4" refType="w" fact="0.5878"/>
              <dgm:constr type="t" for="ch" forName="parent_text_4" refType="h" fact="0.1726"/>
              <dgm:constr type="w" for="ch" forName="parent_text_4" refType="w" fact="0.3478"/>
              <dgm:constr type="h" for="ch" forName="parent_text_4" refType="h" fact="0.1007"/>
              <dgm:constr type="l" for="ch" forName="accent_3" refType="w" fact="0.7038"/>
              <dgm:constr type="t" for="ch" forName="accent_3" refType="h" fact="0"/>
              <dgm:constr type="w" for="ch" forName="accent_3" refType="w" fact="0.0258"/>
              <dgm:constr type="h" for="ch" forName="accent_3" refType="h" fact="0.0267"/>
              <dgm:constr type="l" for="ch" forName="parent_text_5" refType="w" fact="0.6522"/>
              <dgm:constr type="t" for="ch" forName="parent_text_5" refType="h" fact="0.0654"/>
              <dgm:constr type="w" for="ch" forName="parent_text_5" refType="w" fact="0.3478"/>
              <dgm:constr type="h" for="ch" forName="parent_text_5" refType="h" fact="0.0933"/>
              <dgm:constr type="l" for="ch" forName="parent_text_3" refType="w" fact="0.6182"/>
              <dgm:constr type="t" for="ch" forName="parent_text_3" refType="h" fact="0.3193"/>
              <dgm:constr type="w" for="ch" forName="parent_text_3" refType="w" fact="0.3478"/>
              <dgm:constr type="h" for="ch" forName="parent_text_3" refType="h" fact="0.1456"/>
              <dgm:constr type="l" for="ch" forName="parent_text_6" refType="w" fact="0.02"/>
              <dgm:constr type="t" for="ch" forName="parent_text_6" refType="h" fact="0.6896"/>
              <dgm:constr type="w" for="ch" forName="parent_text_6" refType="w" fact="0.3478"/>
              <dgm:constr type="h" for="ch" forName="parent_text_6" refType="h" fact="0.1627"/>
              <dgm:constr type="l" for="ch" forName="accent_4" refType="w" fact="0.6265"/>
              <dgm:constr type="t" for="ch" forName="accent_4" refType="h" fact="0.0213"/>
              <dgm:constr type="w" for="ch" forName="accent_4" refType="w" fact="0.0515"/>
              <dgm:constr type="h" for="ch" forName="accent_4" refType="h" fact="0.0533"/>
              <dgm:constr type="l" for="ch" forName="accent_5" refType="w" fact="0.6522"/>
              <dgm:constr type="t" for="ch" forName="accent_5" refType="h" fact="0.92"/>
              <dgm:constr type="w" for="ch" forName="accent_5" refType="w" fact="0.0696"/>
              <dgm:constr type="h" for="ch" forName="accent_5" refType="h" fact="0.072"/>
              <dgm:constr type="l" for="ch" forName="parent_text_7" refType="w" fact="0.105"/>
              <dgm:constr type="t" for="ch" forName="parent_text_7" refType="h" fact="0.87"/>
              <dgm:constr type="w" for="ch" forName="parent_text_7" refType="w" fact="0.407"/>
              <dgm:constr type="h" for="ch" forName="parent_text_7" refType="h" fact="0.13"/>
              <dgm:constr type="l" for="ch" forName="accent_6" refType="w" fact="0.6136"/>
              <dgm:constr type="t" for="ch" forName="accent_6" refType="h" fact="0.6133"/>
              <dgm:constr type="w" for="ch" forName="accent_6" refType="w" fact="0.0386"/>
              <dgm:constr type="h" for="ch" forName="accent_6" refType="h" fact="0.04"/>
            </dgm:constrLst>
          </dgm:if>
          <dgm:else name="Name29">
            <dgm:constrLst>
              <dgm:constr type="primFontSz" for="des" ptType="node" op="equ" val="65"/>
              <dgm:constr type="l" for="ch" forName="accent_1" refType="w" fact="0.2061"/>
              <dgm:constr type="t" for="ch" forName="accent_1" refType="h" fact="0.96"/>
              <dgm:constr type="w" for="ch" forName="accent_1" refType="w" fact="0.0386"/>
              <dgm:constr type="h" for="ch" forName="accent_1" refType="h" fact="0.04"/>
              <dgm:constr type="l" for="ch" forName="image_accent_7" refType="w" fact="0.3606"/>
              <dgm:constr type="t" for="ch" forName="image_accent_7" refType="h" fact="0.8325"/>
              <dgm:constr type="w" for="ch" forName="image_accent_7" refType="w" fact="0.1103"/>
              <dgm:constr type="h" for="ch" forName="image_accent_7" refType="h" fact="0.1141"/>
              <dgm:constr type="l" for="ch" forName="image_7" refType="w" fact="0.3671"/>
              <dgm:constr type="t" for="ch" forName="image_7" refType="h" fact="0.8392"/>
              <dgm:constr type="w" for="ch" forName="image_7" refType="w" fact="0.0973"/>
              <dgm:constr type="h" for="ch" forName="image_7" refType="h" fact="0.1007"/>
              <dgm:constr type="l" for="ch" forName="image_accent_6" refType="w" fact="0.4379"/>
              <dgm:constr type="t" for="ch" forName="image_accent_6" refType="h" fact="0.68"/>
              <dgm:constr type="w" for="ch" forName="image_accent_6" refType="w" fact="0.1757"/>
              <dgm:constr type="h" for="ch" forName="image_accent_6" refType="h" fact="0.1819"/>
              <dgm:constr type="l" for="ch" forName="image_6" refType="w" fact="0.4471"/>
              <dgm:constr type="t" for="ch" forName="image_6" refType="h" fact="0.6896"/>
              <dgm:constr type="w" for="ch" forName="image_6" refType="w" fact="0.1572"/>
              <dgm:constr type="h" for="ch" forName="image_6" refType="h" fact="0.1627"/>
              <dgm:constr type="l" for="ch" forName="image_accent_5" refType="w" fact="0.3677"/>
              <dgm:constr type="t" for="ch" forName="image_accent_5" refType="h" fact="0.0592"/>
              <dgm:constr type="w" for="ch" forName="image_accent_5" refType="w" fact="0.1022"/>
              <dgm:constr type="h" for="ch" forName="image_accent_5" refType="h" fact="0.1058"/>
              <dgm:constr type="l" for="ch" forName="image_5" refType="w" fact="0.3738"/>
              <dgm:constr type="t" for="ch" forName="image_5" refType="h" fact="0.0654"/>
              <dgm:constr type="w" for="ch" forName="image_5" refType="w" fact="0.0902"/>
              <dgm:constr type="h" for="ch" forName="image_5" refType="h" fact="0.0933"/>
              <dgm:constr type="l" for="ch" forName="image_accent_4" refType="w" fact="0.437"/>
              <dgm:constr type="t" for="ch" forName="image_accent_4" refType="h" fact="0.1659"/>
              <dgm:constr type="w" for="ch" forName="image_accent_4" refType="w" fact="0.1103"/>
              <dgm:constr type="h" for="ch" forName="image_accent_4" refType="h" fact="0.1141"/>
              <dgm:constr type="l" for="ch" forName="image_4" refType="w" fact="0.4434"/>
              <dgm:constr type="t" for="ch" forName="image_4" refType="h" fact="0.1726"/>
              <dgm:constr type="w" for="ch" forName="image_4" refType="w" fact="0.0973"/>
              <dgm:constr type="h" for="ch" forName="image_4" refType="h" fact="0.1007"/>
              <dgm:constr type="l" for="ch" forName="image_accent_2" refType="w" fact="0.3942"/>
              <dgm:constr type="t" for="ch" forName="image_accent_2" refType="h" fact="0.4899"/>
              <dgm:constr type="w" for="ch" forName="image_accent_2" refType="w" fact="0.1226"/>
              <dgm:constr type="h" for="ch" forName="image_accent_2" refType="h" fact="0.1269"/>
              <dgm:constr type="l" for="ch" forName="image_2" refType="w" fact="0.4014"/>
              <dgm:constr type="t" for="ch" forName="image_2" refType="h" fact="0.4973"/>
              <dgm:constr type="w" for="ch" forName="image_2" refType="w" fact="0.1082"/>
              <dgm:constr type="h" for="ch" forName="image_2" refType="h" fact="0.112"/>
              <dgm:constr type="l" for="ch" forName="image_accent_3" refType="w" fact="0.4075"/>
              <dgm:constr type="t" for="ch" forName="image_accent_3" refType="h" fact="0.3107"/>
              <dgm:constr type="w" for="ch" forName="image_accent_3" refType="w" fact="0.1573"/>
              <dgm:constr type="h" for="ch" forName="image_accent_3" refType="h" fact="0.1628"/>
              <dgm:constr type="l" for="ch" forName="image_3" refType="w" fact="0.4158"/>
              <dgm:constr type="t" for="ch" forName="image_3" refType="h" fact="0.3193"/>
              <dgm:constr type="w" for="ch" forName="image_3" refType="w" fact="0.1407"/>
              <dgm:constr type="h" for="ch" forName="image_3" refType="h" fact="0.1456"/>
              <dgm:constr type="l" for="ch" forName="image_accent_1" refType="w" fact="0.5338"/>
              <dgm:constr type="t" for="ch" forName="image_accent_1" refType="h" fact="0.444"/>
              <dgm:constr type="w" for="ch" forName="image_accent_1" refType="w" fact="0.2344"/>
              <dgm:constr type="h" for="ch" forName="image_accent_1" refType="h" fact="0.2426"/>
              <dgm:constr type="l" for="ch" forName="image_1" refType="w" fact="0.5428"/>
              <dgm:constr type="t" for="ch" forName="image_1" refType="h" fact="0.4533"/>
              <dgm:constr type="w" for="ch" forName="image_1" refType="w" fact="0.2164"/>
              <dgm:constr type="h" for="ch" forName="image_1" refType="h" fact="0.224"/>
              <dgm:constr type="l" for="ch" forName="parent_text_1" refType="w" fact="0.6522"/>
              <dgm:constr type="t" for="ch" forName="parent_text_1" refType="h" fact="0.3193"/>
              <dgm:constr type="w" for="ch" forName="parent_text_1" refType="w" fact="0.3478"/>
              <dgm:constr type="h" for="ch" forName="parent_text_1" refType="h" fact="0.115"/>
              <dgm:constr type="l" for="ch" forName="accent_2" refType="w" fact="0.5492"/>
              <dgm:constr type="t" for="ch" forName="accent_2" refType="h" fact="0.2653"/>
              <dgm:constr type="w" for="ch" forName="accent_2" refType="w" fact="0.0696"/>
              <dgm:constr type="h" for="ch" forName="accent_2" refType="h" fact="0.072"/>
              <dgm:constr type="l" for="ch" forName="parent_text_2" refType="w" fact="0.0211"/>
              <dgm:constr type="t" for="ch" forName="parent_text_2" refType="h" fact="0.4973"/>
              <dgm:constr type="w" for="ch" forName="parent_text_2" refType="w" fact="0.3478"/>
              <dgm:constr type="h" for="ch" forName="parent_text_2" refType="h" fact="0.112"/>
              <dgm:constr type="l" for="ch" forName="parent_text_4" refType="w" fact="0.0644"/>
              <dgm:constr type="t" for="ch" forName="parent_text_4" refType="h" fact="0.1726"/>
              <dgm:constr type="w" for="ch" forName="parent_text_4" refType="w" fact="0.3478"/>
              <dgm:constr type="h" for="ch" forName="parent_text_4" refType="h" fact="0.1007"/>
              <dgm:constr type="l" for="ch" forName="accent_3" refType="w" fact="0.2705"/>
              <dgm:constr type="t" for="ch" forName="accent_3" refType="h" fact="0"/>
              <dgm:constr type="w" for="ch" forName="accent_3" refType="w" fact="0.0258"/>
              <dgm:constr type="h" for="ch" forName="accent_3" refType="h" fact="0.0267"/>
              <dgm:constr type="l" for="ch" forName="parent_text_5" refType="w" fact="0"/>
              <dgm:constr type="t" for="ch" forName="parent_text_5" refType="h" fact="0.0654"/>
              <dgm:constr type="w" for="ch" forName="parent_text_5" refType="w" fact="0.3478"/>
              <dgm:constr type="h" for="ch" forName="parent_text_5" refType="h" fact="0.0933"/>
              <dgm:constr type="l" for="ch" forName="parent_text_3" refType="w" fact="0.034"/>
              <dgm:constr type="t" for="ch" forName="parent_text_3" refType="h" fact="0.3193"/>
              <dgm:constr type="w" for="ch" forName="parent_text_3" refType="w" fact="0.3478"/>
              <dgm:constr type="h" for="ch" forName="parent_text_3" refType="h" fact="0.1456"/>
              <dgm:constr type="l" for="ch" forName="parent_text_6" refType="w" fact="0.63"/>
              <dgm:constr type="t" for="ch" forName="parent_text_6" refType="h" fact="0.6896"/>
              <dgm:constr type="w" for="ch" forName="parent_text_6" refType="w" fact="0.3478"/>
              <dgm:constr type="h" for="ch" forName="parent_text_6" refType="h" fact="0.1627"/>
              <dgm:constr type="l" for="ch" forName="accent_4" refType="w" fact="0.322"/>
              <dgm:constr type="t" for="ch" forName="accent_4" refType="h" fact="0.0213"/>
              <dgm:constr type="w" for="ch" forName="accent_4" refType="w" fact="0.0515"/>
              <dgm:constr type="h" for="ch" forName="accent_4" refType="h" fact="0.0533"/>
              <dgm:constr type="l" for="ch" forName="accent_5" refType="w" fact="0.2782"/>
              <dgm:constr type="t" for="ch" forName="accent_5" refType="h" fact="0.92"/>
              <dgm:constr type="w" for="ch" forName="accent_5" refType="w" fact="0.0696"/>
              <dgm:constr type="h" for="ch" forName="accent_5" refType="h" fact="0.072"/>
              <dgm:constr type="l" for="ch" forName="parent_text_7" refType="w" fact="0.485"/>
              <dgm:constr type="t" for="ch" forName="parent_text_7" refType="h" fact="0.87"/>
              <dgm:constr type="w" for="ch" forName="parent_text_7" refType="w" fact="0.347"/>
              <dgm:constr type="h" for="ch" forName="parent_text_7" refType="h" fact="0.13"/>
              <dgm:constr type="l" for="ch" forName="accent_6" refType="w" fact="0.3478"/>
              <dgm:constr type="t" for="ch" forName="accent_6" refType="h" fact="0.6133"/>
              <dgm:constr type="w" for="ch" forName="accent_6" refType="w" fact="0.0386"/>
              <dgm:constr type="h" for="ch" forName="accent_6" refType="h" fact="0.04"/>
            </dgm:constrLst>
          </dgm:else>
        </dgm:choose>
        <dgm:layoutNode name="accent_6" styleLbl="alignNode1">
          <dgm:alg type="sp"/>
          <dgm:shape xmlns:r="http://schemas.openxmlformats.org/officeDocument/2006/relationships" type="donut" r:blip="">
            <dgm:adjLst>
              <dgm:adj idx="1" val="0.0746"/>
            </dgm:adjLst>
          </dgm:shape>
          <dgm:presOf/>
        </dgm:layoutNode>
      </dgm:if>
      <dgm:else name="Name30">
        <dgm:alg type="composite">
          <dgm:param type="ar" val="0.9705"/>
        </dgm:alg>
        <dgm:choose name="Name31">
          <dgm:if name="Name32" func="var" arg="dir" op="equ" val="norm">
            <dgm:constrLst>
              <dgm:constr type="primFontSz" for="des" ptType="node" op="equ" val="65"/>
              <dgm:constr type="l" for="ch" forName="accent_1" refType="w" fact="0.7599"/>
              <dgm:constr type="t" for="ch" forName="accent_1" refType="h" fact="0.925"/>
              <dgm:constr type="w" for="ch" forName="accent_1" refType="w" fact="0.0386"/>
              <dgm:constr type="h" for="ch" forName="accent_1" refType="h" fact="0.0375"/>
              <dgm:constr type="l" for="ch" forName="accent_2" refType="w" fact="0.6182"/>
              <dgm:constr type="t" for="ch" forName="accent_2" refType="h" fact="0.575"/>
              <dgm:constr type="w" for="ch" forName="accent_2" refType="w" fact="0.0386"/>
              <dgm:constr type="h" for="ch" forName="accent_2" refType="h" fact="0.0375"/>
              <dgm:constr type="l" for="ch" forName="image_accent_8" refType="w" fact="0.6449"/>
              <dgm:constr type="t" for="ch" forName="image_accent_8" refType="h" fact="0.8508"/>
              <dgm:constr type="w" for="ch" forName="image_accent_8" refType="w" fact="0.1022"/>
              <dgm:constr type="h" for="ch" forName="image_accent_8" refType="h" fact="0.0992"/>
              <dgm:constr type="l" for="ch" forName="image_8" refType="w" fact="0.6538"/>
              <dgm:constr type="t" for="ch" forName="image_8" refType="h" fact="0.8595"/>
              <dgm:constr type="w" for="ch" forName="image_8" refType="w" fact="0.0844"/>
              <dgm:constr type="h" for="ch" forName="image_8" refType="h" fact="0.0819"/>
              <dgm:constr type="l" for="ch" forName="image_accent_7" refType="w" fact="0.5291"/>
              <dgm:constr type="t" for="ch" forName="image_accent_7" refType="h" fact="0.7805"/>
              <dgm:constr type="w" for="ch" forName="image_accent_7" refType="w" fact="0.1103"/>
              <dgm:constr type="h" for="ch" forName="image_accent_7" refType="h" fact="0.107"/>
              <dgm:constr type="l" for="ch" forName="image_7" refType="w" fact="0.5356"/>
              <dgm:constr type="t" for="ch" forName="image_7" refType="h" fact="0.7868"/>
              <dgm:constr type="w" for="ch" forName="image_7" refType="w" fact="0.0973"/>
              <dgm:constr type="h" for="ch" forName="image_7" refType="h" fact="0.0944"/>
              <dgm:constr type="l" for="ch" forName="image_accent_6" refType="w" fact="0.3864"/>
              <dgm:constr type="t" for="ch" forName="image_accent_6" refType="h" fact="0.6375"/>
              <dgm:constr type="w" for="ch" forName="image_accent_6" refType="w" fact="0.1757"/>
              <dgm:constr type="h" for="ch" forName="image_accent_6" refType="h" fact="0.1706"/>
              <dgm:constr type="l" for="ch" forName="image_6" refType="w" fact="0.3957"/>
              <dgm:constr type="t" for="ch" forName="image_6" refType="h" fact="0.6465"/>
              <dgm:constr type="w" for="ch" forName="image_6" refType="w" fact="0.1572"/>
              <dgm:constr type="h" for="ch" forName="image_6" refType="h" fact="0.1525"/>
              <dgm:constr type="l" for="ch" forName="image_accent_5" refType="w" fact="0.5301"/>
              <dgm:constr type="t" for="ch" forName="image_accent_5" refType="h" fact="0.0555"/>
              <dgm:constr type="w" for="ch" forName="image_accent_5" refType="w" fact="0.1022"/>
              <dgm:constr type="h" for="ch" forName="image_accent_5" refType="h" fact="0.0992"/>
              <dgm:constr type="l" for="ch" forName="image_5" refType="w" fact="0.5361"/>
              <dgm:constr type="t" for="ch" forName="image_5" refType="h" fact="0.0613"/>
              <dgm:constr type="w" for="ch" forName="image_5" refType="w" fact="0.0902"/>
              <dgm:constr type="h" for="ch" forName="image_5" refType="h" fact="0.0875"/>
              <dgm:constr type="l" for="ch" forName="image_accent_4" refType="w" fact="0.4528"/>
              <dgm:constr type="t" for="ch" forName="image_accent_4" refType="h" fact="0.1555"/>
              <dgm:constr type="w" for="ch" forName="image_accent_4" refType="w" fact="0.1103"/>
              <dgm:constr type="h" for="ch" forName="image_accent_4" refType="h" fact="0.107"/>
              <dgm:constr type="l" for="ch" forName="image_4" refType="w" fact="0.4593"/>
              <dgm:constr type="t" for="ch" forName="image_4" refType="h" fact="0.1618"/>
              <dgm:constr type="w" for="ch" forName="image_4" refType="w" fact="0.0973"/>
              <dgm:constr type="h" for="ch" forName="image_4" refType="h" fact="0.0944"/>
              <dgm:constr type="l" for="ch" forName="image_accent_2" refType="w" fact="0.4832"/>
              <dgm:constr type="t" for="ch" forName="image_accent_2" refType="h" fact="0.4593"/>
              <dgm:constr type="w" for="ch" forName="image_accent_2" refType="w" fact="0.1226"/>
              <dgm:constr type="h" for="ch" forName="image_accent_2" refType="h" fact="0.119"/>
              <dgm:constr type="l" for="ch" forName="image_2" refType="w" fact="0.4904"/>
              <dgm:constr type="t" for="ch" forName="image_2" refType="h" fact="0.4663"/>
              <dgm:constr type="w" for="ch" forName="image_2" refType="w" fact="0.1082"/>
              <dgm:constr type="h" for="ch" forName="image_2" refType="h" fact="0.105"/>
              <dgm:constr type="l" for="ch" forName="image_accent_3" refType="w" fact="0.4352"/>
              <dgm:constr type="t" for="ch" forName="image_accent_3" refType="h" fact="0.2913"/>
              <dgm:constr type="w" for="ch" forName="image_accent_3" refType="w" fact="0.1573"/>
              <dgm:constr type="h" for="ch" forName="image_accent_3" refType="h" fact="0.1526"/>
              <dgm:constr type="l" for="ch" forName="image_3" refType="w" fact="0.4435"/>
              <dgm:constr type="t" for="ch" forName="image_3" refType="h" fact="0.2993"/>
              <dgm:constr type="w" for="ch" forName="image_3" refType="w" fact="0.1407"/>
              <dgm:constr type="h" for="ch" forName="image_3" refType="h" fact="0.1365"/>
              <dgm:constr type="l" for="ch" forName="image_accent_1" refType="w" fact="0.2318"/>
              <dgm:constr type="t" for="ch" forName="image_accent_1" refType="h" fact="0.4163"/>
              <dgm:constr type="w" for="ch" forName="image_accent_1" refType="w" fact="0.2344"/>
              <dgm:constr type="h" for="ch" forName="image_accent_1" refType="h" fact="0.2275"/>
              <dgm:constr type="l" for="ch" forName="image_1" refType="w" fact="0.2408"/>
              <dgm:constr type="t" for="ch" forName="image_1" refType="h" fact="0.425"/>
              <dgm:constr type="w" for="ch" forName="image_1" refType="w" fact="0.2164"/>
              <dgm:constr type="h" for="ch" forName="image_1" refType="h" fact="0.21"/>
              <dgm:constr type="l" for="ch" forName="parent_text_1" refType="w" fact="0"/>
              <dgm:constr type="t" for="ch" forName="parent_text_1" refType="h" fact="0.2993"/>
              <dgm:constr type="w" for="ch" forName="parent_text_1" refType="w" fact="0.3478"/>
              <dgm:constr type="h" for="ch" forName="parent_text_1" refType="h" fact="0.11"/>
              <dgm:constr type="l" for="ch" forName="accent_3" refType="w" fact="0.3813"/>
              <dgm:constr type="t" for="ch" forName="accent_3" refType="h" fact="0.2488"/>
              <dgm:constr type="w" for="ch" forName="accent_3" refType="w" fact="0.0696"/>
              <dgm:constr type="h" for="ch" forName="accent_3" refType="h" fact="0.0675"/>
              <dgm:constr type="l" for="ch" forName="parent_text_2" refType="w" fact="0.6311"/>
              <dgm:constr type="t" for="ch" forName="parent_text_2" refType="h" fact="0.4663"/>
              <dgm:constr type="w" for="ch" forName="parent_text_2" refType="w" fact="0.3478"/>
              <dgm:constr type="h" for="ch" forName="parent_text_2" refType="h" fact="0.105"/>
              <dgm:constr type="l" for="ch" forName="parent_text_4" refType="w" fact="0.5878"/>
              <dgm:constr type="t" for="ch" forName="parent_text_4" refType="h" fact="0.1618"/>
              <dgm:constr type="w" for="ch" forName="parent_text_4" refType="w" fact="0.3478"/>
              <dgm:constr type="h" for="ch" forName="parent_text_4" refType="h" fact="0.0944"/>
              <dgm:constr type="l" for="ch" forName="accent_4" refType="w" fact="0.7038"/>
              <dgm:constr type="t" for="ch" forName="accent_4" refType="h" fact="0"/>
              <dgm:constr type="w" for="ch" forName="accent_4" refType="w" fact="0.0258"/>
              <dgm:constr type="h" for="ch" forName="accent_4" refType="h" fact="0.025"/>
              <dgm:constr type="l" for="ch" forName="parent_text_5" refType="w" fact="0.6522"/>
              <dgm:constr type="t" for="ch" forName="parent_text_5" refType="h" fact="0.0625"/>
              <dgm:constr type="w" for="ch" forName="parent_text_5" refType="w" fact="0.3478"/>
              <dgm:constr type="h" for="ch" forName="parent_text_5" refType="h" fact="0.0863"/>
              <dgm:constr type="l" for="ch" forName="parent_text_3" refType="w" fact="0.6182"/>
              <dgm:constr type="t" for="ch" forName="parent_text_3" refType="h" fact="0.2993"/>
              <dgm:constr type="w" for="ch" forName="parent_text_3" refType="w" fact="0.3478"/>
              <dgm:constr type="h" for="ch" forName="parent_text_3" refType="h" fact="0.1365"/>
              <dgm:constr type="l" for="ch" forName="parent_text_6" refType="w" fact="0.02"/>
              <dgm:constr type="t" for="ch" forName="parent_text_6" refType="h" fact="0.6465"/>
              <dgm:constr type="w" for="ch" forName="parent_text_6" refType="w" fact="0.3478"/>
              <dgm:constr type="h" for="ch" forName="parent_text_6" refType="h" fact="0.1525"/>
              <dgm:constr type="l" for="ch" forName="accent_5" refType="w" fact="0.6265"/>
              <dgm:constr type="t" for="ch" forName="accent_5" refType="h" fact="0.02"/>
              <dgm:constr type="w" for="ch" forName="accent_5" refType="w" fact="0.0515"/>
              <dgm:constr type="h" for="ch" forName="accent_5" refType="h" fact="0.05"/>
              <dgm:constr type="l" for="ch" forName="parent_text_7" refType="w" fact="0.165"/>
              <dgm:constr type="t" for="ch" forName="parent_text_7" refType="h" fact="0.81"/>
              <dgm:constr type="w" for="ch" forName="parent_text_7" refType="w" fact="0.3478"/>
              <dgm:constr type="h" for="ch" forName="parent_text_7" refType="h" fact="0.077"/>
              <dgm:constr type="l" for="ch" forName="parent_text_8" refType="w" fact="0.275"/>
              <dgm:constr type="t" for="ch" forName="parent_text_8" refType="h" fact="0.89"/>
              <dgm:constr type="w" for="ch" forName="parent_text_8" refType="w" fact="0.3478"/>
              <dgm:constr type="h" for="ch" forName="parent_text_8" refType="h" fact="0.11"/>
            </dgm:constrLst>
          </dgm:if>
          <dgm:else name="Name33">
            <dgm:constrLst>
              <dgm:constr type="primFontSz" for="des" ptType="node" op="equ" val="65"/>
              <dgm:constr type="l" for="ch" forName="accent_1" refType="w" fact="0.2014"/>
              <dgm:constr type="t" for="ch" forName="accent_1" refType="h" fact="0.925"/>
              <dgm:constr type="w" for="ch" forName="accent_1" refType="w" fact="0.0386"/>
              <dgm:constr type="h" for="ch" forName="accent_1" refType="h" fact="0.0375"/>
              <dgm:constr type="l" for="ch" forName="accent_2" refType="w" fact="0.3431"/>
              <dgm:constr type="t" for="ch" forName="accent_2" refType="h" fact="0.575"/>
              <dgm:constr type="w" for="ch" forName="accent_2" refType="w" fact="0.0386"/>
              <dgm:constr type="h" for="ch" forName="accent_2" refType="h" fact="0.0375"/>
              <dgm:constr type="l" for="ch" forName="image_accent_8" refType="w" fact="0.253"/>
              <dgm:constr type="t" for="ch" forName="image_accent_8" refType="h" fact="0.8508"/>
              <dgm:constr type="w" for="ch" forName="image_accent_8" refType="w" fact="0.1022"/>
              <dgm:constr type="h" for="ch" forName="image_accent_8" refType="h" fact="0.0992"/>
              <dgm:constr type="l" for="ch" forName="image_8" refType="w" fact="0.2619"/>
              <dgm:constr type="t" for="ch" forName="image_8" refType="h" fact="0.8595"/>
              <dgm:constr type="w" for="ch" forName="image_8" refType="w" fact="0.0844"/>
              <dgm:constr type="h" for="ch" forName="image_8" refType="h" fact="0.0819"/>
              <dgm:constr type="l" for="ch" forName="image_accent_7" refType="w" fact="0.3606"/>
              <dgm:constr type="t" for="ch" forName="image_accent_7" refType="h" fact="0.7805"/>
              <dgm:constr type="w" for="ch" forName="image_accent_7" refType="w" fact="0.1103"/>
              <dgm:constr type="h" for="ch" forName="image_accent_7" refType="h" fact="0.107"/>
              <dgm:constr type="l" for="ch" forName="image_7" refType="w" fact="0.3671"/>
              <dgm:constr type="t" for="ch" forName="image_7" refType="h" fact="0.7868"/>
              <dgm:constr type="w" for="ch" forName="image_7" refType="w" fact="0.0973"/>
              <dgm:constr type="h" for="ch" forName="image_7" refType="h" fact="0.0944"/>
              <dgm:constr type="l" for="ch" forName="image_accent_6" refType="w" fact="0.4379"/>
              <dgm:constr type="t" for="ch" forName="image_accent_6" refType="h" fact="0.6375"/>
              <dgm:constr type="w" for="ch" forName="image_accent_6" refType="w" fact="0.1757"/>
              <dgm:constr type="h" for="ch" forName="image_accent_6" refType="h" fact="0.1706"/>
              <dgm:constr type="l" for="ch" forName="image_6" refType="w" fact="0.4471"/>
              <dgm:constr type="t" for="ch" forName="image_6" refType="h" fact="0.6465"/>
              <dgm:constr type="w" for="ch" forName="image_6" refType="w" fact="0.1572"/>
              <dgm:constr type="h" for="ch" forName="image_6" refType="h" fact="0.1525"/>
              <dgm:constr type="l" for="ch" forName="image_accent_5" refType="w" fact="0.3677"/>
              <dgm:constr type="t" for="ch" forName="image_accent_5" refType="h" fact="0.0555"/>
              <dgm:constr type="w" for="ch" forName="image_accent_5" refType="w" fact="0.1022"/>
              <dgm:constr type="h" for="ch" forName="image_accent_5" refType="h" fact="0.0992"/>
              <dgm:constr type="l" for="ch" forName="image_5" refType="w" fact="0.3738"/>
              <dgm:constr type="t" for="ch" forName="image_5" refType="h" fact="0.0613"/>
              <dgm:constr type="w" for="ch" forName="image_5" refType="w" fact="0.0902"/>
              <dgm:constr type="h" for="ch" forName="image_5" refType="h" fact="0.0875"/>
              <dgm:constr type="l" for="ch" forName="image_accent_4" refType="w" fact="0.437"/>
              <dgm:constr type="t" for="ch" forName="image_accent_4" refType="h" fact="0.1555"/>
              <dgm:constr type="w" for="ch" forName="image_accent_4" refType="w" fact="0.1103"/>
              <dgm:constr type="h" for="ch" forName="image_accent_4" refType="h" fact="0.107"/>
              <dgm:constr type="l" for="ch" forName="image_4" refType="w" fact="0.4434"/>
              <dgm:constr type="t" for="ch" forName="image_4" refType="h" fact="0.1618"/>
              <dgm:constr type="w" for="ch" forName="image_4" refType="w" fact="0.0973"/>
              <dgm:constr type="h" for="ch" forName="image_4" refType="h" fact="0.0944"/>
              <dgm:constr type="l" for="ch" forName="image_accent_2" refType="w" fact="0.3942"/>
              <dgm:constr type="t" for="ch" forName="image_accent_2" refType="h" fact="0.4593"/>
              <dgm:constr type="w" for="ch" forName="image_accent_2" refType="w" fact="0.1226"/>
              <dgm:constr type="h" for="ch" forName="image_accent_2" refType="h" fact="0.119"/>
              <dgm:constr type="l" for="ch" forName="image_2" refType="w" fact="0.4014"/>
              <dgm:constr type="t" for="ch" forName="image_2" refType="h" fact="0.4663"/>
              <dgm:constr type="w" for="ch" forName="image_2" refType="w" fact="0.1082"/>
              <dgm:constr type="h" for="ch" forName="image_2" refType="h" fact="0.105"/>
              <dgm:constr type="l" for="ch" forName="image_accent_3" refType="w" fact="0.4075"/>
              <dgm:constr type="t" for="ch" forName="image_accent_3" refType="h" fact="0.2913"/>
              <dgm:constr type="w" for="ch" forName="image_accent_3" refType="w" fact="0.1573"/>
              <dgm:constr type="h" for="ch" forName="image_accent_3" refType="h" fact="0.1526"/>
              <dgm:constr type="l" for="ch" forName="image_3" refType="w" fact="0.4158"/>
              <dgm:constr type="t" for="ch" forName="image_3" refType="h" fact="0.2993"/>
              <dgm:constr type="w" for="ch" forName="image_3" refType="w" fact="0.1407"/>
              <dgm:constr type="h" for="ch" forName="image_3" refType="h" fact="0.1365"/>
              <dgm:constr type="l" for="ch" forName="image_accent_1" refType="w" fact="0.5338"/>
              <dgm:constr type="t" for="ch" forName="image_accent_1" refType="h" fact="0.4163"/>
              <dgm:constr type="w" for="ch" forName="image_accent_1" refType="w" fact="0.2344"/>
              <dgm:constr type="h" for="ch" forName="image_accent_1" refType="h" fact="0.2275"/>
              <dgm:constr type="l" for="ch" forName="image_1" refType="w" fact="0.5428"/>
              <dgm:constr type="t" for="ch" forName="image_1" refType="h" fact="0.425"/>
              <dgm:constr type="w" for="ch" forName="image_1" refType="w" fact="0.2164"/>
              <dgm:constr type="h" for="ch" forName="image_1" refType="h" fact="0.21"/>
              <dgm:constr type="l" for="ch" forName="parent_text_1" refType="w" fact="0.6522"/>
              <dgm:constr type="t" for="ch" forName="parent_text_1" refType="h" fact="0.2993"/>
              <dgm:constr type="w" for="ch" forName="parent_text_1" refType="w" fact="0.3478"/>
              <dgm:constr type="h" for="ch" forName="parent_text_1" refType="h" fact="0.11"/>
              <dgm:constr type="l" for="ch" forName="accent_3" refType="w" fact="0.5492"/>
              <dgm:constr type="t" for="ch" forName="accent_3" refType="h" fact="0.2488"/>
              <dgm:constr type="w" for="ch" forName="accent_3" refType="w" fact="0.0696"/>
              <dgm:constr type="h" for="ch" forName="accent_3" refType="h" fact="0.0675"/>
              <dgm:constr type="l" for="ch" forName="parent_text_2" refType="w" fact="0.0211"/>
              <dgm:constr type="t" for="ch" forName="parent_text_2" refType="h" fact="0.4663"/>
              <dgm:constr type="w" for="ch" forName="parent_text_2" refType="w" fact="0.3478"/>
              <dgm:constr type="h" for="ch" forName="parent_text_2" refType="h" fact="0.105"/>
              <dgm:constr type="l" for="ch" forName="parent_text_4" refType="w" fact="0.0635"/>
              <dgm:constr type="t" for="ch" forName="parent_text_4" refType="h" fact="0.1618"/>
              <dgm:constr type="w" for="ch" forName="parent_text_4" refType="w" fact="0.3478"/>
              <dgm:constr type="h" for="ch" forName="parent_text_4" refType="h" fact="0.0944"/>
              <dgm:constr type="l" for="ch" forName="accent_4" refType="w" fact="0.2705"/>
              <dgm:constr type="t" for="ch" forName="accent_4" refType="h" fact="0"/>
              <dgm:constr type="w" for="ch" forName="accent_4" refType="w" fact="0.0258"/>
              <dgm:constr type="h" for="ch" forName="accent_4" refType="h" fact="0.025"/>
              <dgm:constr type="l" for="ch" forName="parent_text_5" refType="w" fact="0"/>
              <dgm:constr type="t" for="ch" forName="parent_text_5" refType="h" fact="0.0625"/>
              <dgm:constr type="w" for="ch" forName="parent_text_5" refType="w" fact="0.3478"/>
              <dgm:constr type="h" for="ch" forName="parent_text_5" refType="h" fact="0.0863"/>
              <dgm:constr type="l" for="ch" forName="parent_text_3" refType="w" fact="0.034"/>
              <dgm:constr type="t" for="ch" forName="parent_text_3" refType="h" fact="0.2993"/>
              <dgm:constr type="w" for="ch" forName="parent_text_3" refType="w" fact="0.3478"/>
              <dgm:constr type="h" for="ch" forName="parent_text_3" refType="h" fact="0.1365"/>
              <dgm:constr type="l" for="ch" forName="parent_text_6" refType="w" fact="0.635"/>
              <dgm:constr type="t" for="ch" forName="parent_text_6" refType="h" fact="0.6465"/>
              <dgm:constr type="w" for="ch" forName="parent_text_6" refType="w" fact="0.3478"/>
              <dgm:constr type="h" for="ch" forName="parent_text_6" refType="h" fact="0.1525"/>
              <dgm:constr type="l" for="ch" forName="accent_5" refType="w" fact="0.322"/>
              <dgm:constr type="t" for="ch" forName="accent_5" refType="h" fact="0.02"/>
              <dgm:constr type="w" for="ch" forName="accent_5" refType="w" fact="0.0515"/>
              <dgm:constr type="h" for="ch" forName="accent_5" refType="h" fact="0.05"/>
              <dgm:constr type="l" for="ch" forName="parent_text_7" refType="w" fact="0.49"/>
              <dgm:constr type="t" for="ch" forName="parent_text_7" refType="h" fact="0.81"/>
              <dgm:constr type="w" for="ch" forName="parent_text_7" refType="w" fact="0.3478"/>
              <dgm:constr type="h" for="ch" forName="parent_text_7" refType="h" fact="0.077"/>
              <dgm:constr type="l" for="ch" forName="parent_text_8" refType="w" fact="0.375"/>
              <dgm:constr type="t" for="ch" forName="parent_text_8" refType="h" fact="0.89"/>
              <dgm:constr type="w" for="ch" forName="parent_text_8" refType="w" fact="0.3478"/>
              <dgm:constr type="h" for="ch" forName="parent_text_8" refType="h" fact="0.11"/>
            </dgm:constrLst>
          </dgm:else>
        </dgm:choose>
      </dgm:else>
    </dgm:choose>
    <dgm:forEach name="wrapper" axis="self" ptType="parTrans">
      <dgm:forEach name="wrapper2" axis="self" ptType="sibTrans" st="2">
        <dgm:forEach name="imageAccentRepeat" axis="self">
          <dgm:layoutNode name="imageAccentRepeatNode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</dgm:forEach>
        <dgm:forEach name="imageRepeat" axis="self">
          <dgm:layoutNode name="imageRepeat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 axis="self"/>
          </dgm:layoutNode>
        </dgm:forEach>
      </dgm:forEach>
    </dgm:forEach>
    <dgm:forEach name="Name34" axis="ch" ptType="node" cnt="1">
      <dgm:layoutNode name="parent_text_1" styleLbl="revTx">
        <dgm:varLst>
          <dgm:chMax val="0"/>
          <dgm:chPref val="0"/>
          <dgm:bulletEnabled val="1"/>
        </dgm:varLst>
        <dgm:choose name="Name35">
          <dgm:if name="Name36" func="var" arg="dir" op="equ" val="norm">
            <dgm:alg type="tx">
              <dgm:param type="parTxLTRAlign" val="r"/>
              <dgm:param type="shpTxLTRAlignCh" val="r"/>
              <dgm:param type="txAnchorVert" val="b"/>
              <dgm:param type="lnSpCh" val="15"/>
            </dgm:alg>
          </dgm:if>
          <dgm:else name="Name37">
            <dgm:alg type="tx">
              <dgm:param type="parTxLTRAlign" val="l"/>
              <dgm:param type="shpTxLTRAlignCh" val="l"/>
              <dgm:param type="txAnchorVert" val="b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01"/>
        </dgm:constrLst>
        <dgm:ruleLst>
          <dgm:rule type="primFontSz" val="5" fact="NaN" max="NaN"/>
        </dgm:ruleLst>
      </dgm:layoutNode>
      <dgm:layoutNode name="image_accent_1">
        <dgm:alg type="sp"/>
        <dgm:shape xmlns:r="http://schemas.openxmlformats.org/officeDocument/2006/relationships" r:blip="">
          <dgm:adjLst/>
        </dgm:shape>
        <dgm:presOf/>
        <dgm:constrLst/>
        <dgm:forEach name="Name38" ref="imageAccentRepeat"/>
      </dgm:layoutNode>
      <dgm:layoutNode name="accent_1" styleLbl="alignNode1">
        <dgm:alg type="sp"/>
        <dgm:shape xmlns:r="http://schemas.openxmlformats.org/officeDocument/2006/relationships" type="donut" r:blip="">
          <dgm:adjLst>
            <dgm:adj idx="1" val="0.0746"/>
          </dgm:adjLst>
        </dgm:shape>
        <dgm:presOf/>
      </dgm:layoutNode>
    </dgm:forEach>
    <dgm:forEach name="Name39" axis="ch" ptType="sibTrans" hideLastTrans="0" cnt="1">
      <dgm:layoutNode name="image_1">
        <dgm:alg type="sp"/>
        <dgm:shape xmlns:r="http://schemas.openxmlformats.org/officeDocument/2006/relationships" r:blip="">
          <dgm:adjLst/>
        </dgm:shape>
        <dgm:presOf/>
        <dgm:constrLst/>
        <dgm:forEach name="Name40" ref="imageRepeat"/>
      </dgm:layoutNode>
    </dgm:forEach>
    <dgm:forEach name="Name41" axis="ch" ptType="node" st="2" cnt="1">
      <dgm:layoutNode name="parent_text_2" styleLbl="revTx">
        <dgm:varLst>
          <dgm:chMax val="0"/>
          <dgm:chPref val="0"/>
          <dgm:bulletEnabled val="1"/>
        </dgm:varLst>
        <dgm:choose name="Name42">
          <dgm:if name="Name43" func="var" arg="dir" op="equ" val="norm">
            <dgm:alg type="tx">
              <dgm:param type="parTxLTRAlign" val="l"/>
              <dgm:param type="lnSpCh" val="15"/>
            </dgm:alg>
          </dgm:if>
          <dgm:else name="Name44">
            <dgm:alg type="tx">
              <dgm:param type="parTxLTRAlign" val="r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layoutNode name="image_accent_2">
        <dgm:alg type="sp"/>
        <dgm:shape xmlns:r="http://schemas.openxmlformats.org/officeDocument/2006/relationships" r:blip="">
          <dgm:adjLst/>
        </dgm:shape>
        <dgm:presOf/>
        <dgm:constrLst/>
        <dgm:forEach name="Name45" ref="imageAccentRepeat"/>
      </dgm:layoutNode>
    </dgm:forEach>
    <dgm:forEach name="Name46" axis="ch" ptType="sibTrans" hideLastTrans="0" st="2" cnt="1">
      <dgm:layoutNode name="image_2">
        <dgm:alg type="sp"/>
        <dgm:shape xmlns:r="http://schemas.openxmlformats.org/officeDocument/2006/relationships" r:blip="">
          <dgm:adjLst/>
        </dgm:shape>
        <dgm:presOf/>
        <dgm:constrLst/>
        <dgm:forEach name="Name47" ref="imageRepeat"/>
      </dgm:layoutNode>
    </dgm:forEach>
    <dgm:forEach name="Name48" axis="ch" ptType="node" st="3" cnt="1">
      <dgm:layoutNode name="image_accent_3">
        <dgm:alg type="sp"/>
        <dgm:shape xmlns:r="http://schemas.openxmlformats.org/officeDocument/2006/relationships" r:blip="">
          <dgm:adjLst/>
        </dgm:shape>
        <dgm:presOf/>
        <dgm:constrLst/>
        <dgm:forEach name="Name49" ref="imageAccentRepeat"/>
      </dgm:layoutNode>
      <dgm:layoutNode name="parent_text_3" styleLbl="revTx">
        <dgm:varLst>
          <dgm:chMax val="0"/>
          <dgm:chPref val="0"/>
          <dgm:bulletEnabled val="1"/>
        </dgm:varLst>
        <dgm:choose name="Name50">
          <dgm:if name="Name51" func="var" arg="dir" op="equ" val="norm">
            <dgm:alg type="tx">
              <dgm:param type="parTxLTRAlign" val="l"/>
              <dgm:param type="lnSpCh" val="15"/>
            </dgm:alg>
          </dgm:if>
          <dgm:else name="Name52">
            <dgm:alg type="tx">
              <dgm:param type="parTxLTRAlign" val="r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layoutNode name="accent_2" styleLbl="alignNode1">
        <dgm:alg type="sp"/>
        <dgm:shape xmlns:r="http://schemas.openxmlformats.org/officeDocument/2006/relationships" type="donut" r:blip="">
          <dgm:adjLst>
            <dgm:adj idx="1" val="0.0746"/>
          </dgm:adjLst>
        </dgm:shape>
        <dgm:presOf/>
      </dgm:layoutNode>
      <dgm:layoutNode name="accent_3" styleLbl="alignNode1">
        <dgm:alg type="sp"/>
        <dgm:shape xmlns:r="http://schemas.openxmlformats.org/officeDocument/2006/relationships" type="donut" r:blip="">
          <dgm:adjLst>
            <dgm:adj idx="1" val="0.0746"/>
          </dgm:adjLst>
        </dgm:shape>
        <dgm:presOf/>
      </dgm:layoutNode>
    </dgm:forEach>
    <dgm:forEach name="Name53" axis="ch" ptType="sibTrans" hideLastTrans="0" st="3" cnt="1">
      <dgm:layoutNode name="image_3">
        <dgm:alg type="sp"/>
        <dgm:shape xmlns:r="http://schemas.openxmlformats.org/officeDocument/2006/relationships" r:blip="">
          <dgm:adjLst/>
        </dgm:shape>
        <dgm:presOf/>
        <dgm:constrLst/>
        <dgm:forEach name="Name54" ref="imageRepeat"/>
      </dgm:layoutNode>
    </dgm:forEach>
    <dgm:forEach name="Name55" axis="ch" ptType="node" st="4" cnt="1">
      <dgm:layoutNode name="image_accent_4">
        <dgm:alg type="sp"/>
        <dgm:shape xmlns:r="http://schemas.openxmlformats.org/officeDocument/2006/relationships" r:blip="">
          <dgm:adjLst/>
        </dgm:shape>
        <dgm:presOf/>
        <dgm:constrLst/>
        <dgm:forEach name="Name56" ref="imageAccentRepeat"/>
      </dgm:layoutNode>
      <dgm:layoutNode name="parent_text_4" styleLbl="revTx">
        <dgm:varLst>
          <dgm:chMax val="0"/>
          <dgm:chPref val="0"/>
          <dgm:bulletEnabled val="1"/>
        </dgm:varLst>
        <dgm:choose name="Name57">
          <dgm:if name="Name58" func="var" arg="dir" op="equ" val="norm">
            <dgm:alg type="tx">
              <dgm:param type="parTxLTRAlign" val="l"/>
              <dgm:param type="lnSpCh" val="15"/>
            </dgm:alg>
          </dgm:if>
          <dgm:else name="Name59">
            <dgm:alg type="tx">
              <dgm:param type="parTxLTRAlign" val="r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layoutNode name="accent_4" styleLbl="alignNode1">
        <dgm:alg type="sp"/>
        <dgm:shape xmlns:r="http://schemas.openxmlformats.org/officeDocument/2006/relationships" type="donut" r:blip="">
          <dgm:adjLst>
            <dgm:adj idx="1" val="0.0746"/>
          </dgm:adjLst>
        </dgm:shape>
        <dgm:presOf/>
      </dgm:layoutNode>
    </dgm:forEach>
    <dgm:forEach name="Name60" axis="ch" ptType="sibTrans" hideLastTrans="0" st="4" cnt="1">
      <dgm:layoutNode name="image_4">
        <dgm:alg type="sp"/>
        <dgm:shape xmlns:r="http://schemas.openxmlformats.org/officeDocument/2006/relationships" r:blip="">
          <dgm:adjLst/>
        </dgm:shape>
        <dgm:presOf/>
        <dgm:constrLst/>
        <dgm:forEach name="Name61" ref="imageRepeat"/>
      </dgm:layoutNode>
    </dgm:forEach>
    <dgm:forEach name="Name62" axis="ch" ptType="node" st="5" cnt="1">
      <dgm:layoutNode name="image_accent_5">
        <dgm:alg type="sp"/>
        <dgm:shape xmlns:r="http://schemas.openxmlformats.org/officeDocument/2006/relationships" r:blip="">
          <dgm:adjLst/>
        </dgm:shape>
        <dgm:presOf/>
        <dgm:constrLst/>
        <dgm:forEach name="Name63" ref="imageAccentRepeat"/>
      </dgm:layoutNode>
      <dgm:layoutNode name="parent_text_5" styleLbl="revTx">
        <dgm:varLst>
          <dgm:chMax val="0"/>
          <dgm:chPref val="0"/>
          <dgm:bulletEnabled val="1"/>
        </dgm:varLst>
        <dgm:choose name="Name64">
          <dgm:if name="Name65" func="var" arg="dir" op="equ" val="norm">
            <dgm:alg type="tx">
              <dgm:param type="parTxLTRAlign" val="l"/>
              <dgm:param type="lnSpCh" val="15"/>
            </dgm:alg>
          </dgm:if>
          <dgm:else name="Name66">
            <dgm:alg type="tx">
              <dgm:param type="parTxLTRAlign" val="r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sibTrans" hideLastTrans="0" st="5" cnt="1">
      <dgm:layoutNode name="image_5">
        <dgm:alg type="sp"/>
        <dgm:shape xmlns:r="http://schemas.openxmlformats.org/officeDocument/2006/relationships" r:blip="">
          <dgm:adjLst/>
        </dgm:shape>
        <dgm:presOf/>
        <dgm:constrLst/>
        <dgm:forEach name="Name68" ref="imageRepeat"/>
      </dgm:layoutNode>
    </dgm:forEach>
    <dgm:forEach name="Name69" axis="ch" ptType="node" st="6" cnt="1">
      <dgm:layoutNode name="parent_text_6" styleLbl="revTx">
        <dgm:varLst>
          <dgm:chMax val="0"/>
          <dgm:chPref val="0"/>
          <dgm:bulletEnabled val="1"/>
        </dgm:varLst>
        <dgm:choose name="Name70">
          <dgm:if name="Name71" func="var" arg="dir" op="equ" val="norm">
            <dgm:alg type="tx">
              <dgm:param type="parTxLTRAlign" val="r"/>
              <dgm:param type="shpTxLTRAlignCh" val="r"/>
              <dgm:param type="lnSpCh" val="15"/>
            </dgm:alg>
          </dgm:if>
          <dgm:else name="Name72">
            <dgm:alg type="tx">
              <dgm:param type="parTxLTRAlign" val="l"/>
              <dgm:param type="shpTxLTRAlignCh" val="l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layoutNode name="image_accent_6">
        <dgm:alg type="sp"/>
        <dgm:shape xmlns:r="http://schemas.openxmlformats.org/officeDocument/2006/relationships" r:blip="">
          <dgm:adjLst/>
        </dgm:shape>
        <dgm:presOf/>
        <dgm:constrLst/>
        <dgm:forEach name="Name73" ref="imageAccentRepeat"/>
      </dgm:layoutNode>
      <dgm:layoutNode name="accent_5" styleLbl="alignNode1">
        <dgm:alg type="sp"/>
        <dgm:shape xmlns:r="http://schemas.openxmlformats.org/officeDocument/2006/relationships" type="donut" r:blip="">
          <dgm:adjLst>
            <dgm:adj idx="1" val="0.0746"/>
          </dgm:adjLst>
        </dgm:shape>
        <dgm:presOf/>
      </dgm:layoutNode>
    </dgm:forEach>
    <dgm:forEach name="Name74" axis="ch" ptType="sibTrans" hideLastTrans="0" st="6" cnt="1">
      <dgm:layoutNode name="image_6">
        <dgm:alg type="sp"/>
        <dgm:shape xmlns:r="http://schemas.openxmlformats.org/officeDocument/2006/relationships" r:blip="">
          <dgm:adjLst/>
        </dgm:shape>
        <dgm:presOf/>
        <dgm:constrLst/>
        <dgm:forEach name="Name75" ref="imageRepeat"/>
      </dgm:layoutNode>
    </dgm:forEach>
    <dgm:forEach name="Name76" axis="ch" ptType="node" st="7" cnt="1">
      <dgm:layoutNode name="parent_text_7" styleLbl="revTx">
        <dgm:varLst>
          <dgm:chMax val="0"/>
          <dgm:chPref val="0"/>
          <dgm:bulletEnabled val="1"/>
        </dgm:varLst>
        <dgm:choose name="Name77">
          <dgm:if name="Name78" func="var" arg="dir" op="equ" val="norm">
            <dgm:alg type="tx">
              <dgm:param type="parTxLTRAlign" val="r"/>
              <dgm:param type="shpTxLTRAlignCh" val="r"/>
              <dgm:param type="txAnchorVert" val="t"/>
              <dgm:param type="lnSpCh" val="15"/>
            </dgm:alg>
          </dgm:if>
          <dgm:else name="Name79">
            <dgm:alg type="tx">
              <dgm:param type="parTxLTRAlign" val="l"/>
              <dgm:param type="shpTxLTRAlignCh" val="l"/>
              <dgm:param type="txAnchorVert" val="t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layoutNode name="image_accent_7">
        <dgm:alg type="sp"/>
        <dgm:shape xmlns:r="http://schemas.openxmlformats.org/officeDocument/2006/relationships" r:blip="">
          <dgm:adjLst/>
        </dgm:shape>
        <dgm:presOf/>
        <dgm:constrLst/>
        <dgm:forEach name="Name80" ref="imageAccentRepeat"/>
      </dgm:layoutNode>
    </dgm:forEach>
    <dgm:forEach name="Name81" axis="ch" ptType="sibTrans" hideLastTrans="0" st="7" cnt="1">
      <dgm:layoutNode name="image_7">
        <dgm:alg type="sp"/>
        <dgm:shape xmlns:r="http://schemas.openxmlformats.org/officeDocument/2006/relationships" r:blip="">
          <dgm:adjLst/>
        </dgm:shape>
        <dgm:presOf/>
        <dgm:constrLst/>
        <dgm:forEach name="Name82" ref="imageRepeat"/>
      </dgm:layoutNode>
    </dgm:forEach>
    <dgm:forEach name="Name83" axis="ch" ptType="node" st="8" cnt="1">
      <dgm:layoutNode name="parent_text_8" styleLbl="revTx">
        <dgm:varLst>
          <dgm:chMax val="0"/>
          <dgm:chPref val="0"/>
          <dgm:bulletEnabled val="1"/>
        </dgm:varLst>
        <dgm:choose name="Name84">
          <dgm:if name="Name85" func="var" arg="dir" op="equ" val="norm">
            <dgm:alg type="tx">
              <dgm:param type="parTxLTRAlign" val="r"/>
              <dgm:param type="shpTxLTRAlignCh" val="r"/>
              <dgm:param type="txAnchorVert" val="t"/>
              <dgm:param type="lnSpCh" val="15"/>
            </dgm:alg>
          </dgm:if>
          <dgm:else name="Name86">
            <dgm:alg type="tx">
              <dgm:param type="parTxLTRAlign" val="l"/>
              <dgm:param type="shpTxLTRAlignCh" val="l"/>
              <dgm:param type="txAnchorVert" val="t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layoutNode name="image_accent_8">
        <dgm:alg type="sp"/>
        <dgm:shape xmlns:r="http://schemas.openxmlformats.org/officeDocument/2006/relationships" r:blip="">
          <dgm:adjLst/>
        </dgm:shape>
        <dgm:presOf/>
        <dgm:constrLst/>
        <dgm:forEach name="Name87" ref="imageAccentRepeat"/>
      </dgm:layoutNode>
    </dgm:forEach>
    <dgm:forEach name="Name88" axis="ch" ptType="sibTrans" hideLastTrans="0" st="8" cnt="1">
      <dgm:layoutNode name="image_8">
        <dgm:alg type="sp"/>
        <dgm:shape xmlns:r="http://schemas.openxmlformats.org/officeDocument/2006/relationships" r:blip="">
          <dgm:adjLst/>
        </dgm:shape>
        <dgm:presOf/>
        <dgm:constrLst/>
        <dgm:forEach name="Name89" ref="imageRepeat"/>
      </dgm:layoutNode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BubblePictureList">
  <dgm:title val=""/>
  <dgm:desc val=""/>
  <dgm:catLst>
    <dgm:cat type="picture" pri="22000"/>
    <dgm:cat type="pictureconvert" pri="22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8"/>
      <dgm:chPref val="8"/>
      <dgm:dir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7423"/>
        </dgm:alg>
        <dgm:choose name="Name3">
          <dgm:if name="Name4" func="var" arg="dir" op="equ" val="norm">
            <dgm:constrLst>
              <dgm:constr type="primFontSz" for="des" ptType="node" op="equ" val="65"/>
              <dgm:constr type="l" for="ch" forName="parent_text_1" refType="w" fact="0"/>
              <dgm:constr type="t" for="ch" forName="parent_text_1" refType="h" fact="0"/>
              <dgm:constr type="w" for="ch" forName="parent_text_1" refType="w" fact="0.6457"/>
              <dgm:constr type="h" for="ch" forName="parent_text_1" refType="h" fact="0.225"/>
              <dgm:constr type="l" for="ch" forName="image_accent_1" refType="w" fact="0.4305"/>
              <dgm:constr type="t" for="ch" forName="image_accent_1" refType="h" fact="0.2417"/>
              <dgm:constr type="w" for="ch" forName="image_accent_1" refType="w" fact="0.4352"/>
              <dgm:constr type="h" for="ch" forName="image_accent_1" refType="h" fact="0.7583"/>
              <dgm:constr type="l" for="ch" forName="accent_1" refType="w" fact="0.8709"/>
              <dgm:constr type="t" for="ch" forName="accent_1" refType="h" fact="0.1491"/>
              <dgm:constr type="w" for="ch" forName="accent_1" refType="w" fact="0.1291"/>
              <dgm:constr type="h" for="ch" forName="accent_1" refType="h" fact="0.225"/>
              <dgm:constr type="l" for="ch" forName="image_1" refType="w" fact="0.4457"/>
              <dgm:constr type="t" for="ch" forName="image_1" refType="h" fact="0.2709"/>
              <dgm:constr type="w" for="ch" forName="image_1" refType="w" fact="0.4018"/>
              <dgm:constr type="h" for="ch" forName="image_1" refType="h" fact="0.7"/>
            </dgm:constrLst>
          </dgm:if>
          <dgm:else name="Name5">
            <dgm:constrLst>
              <dgm:constr type="primFontSz" for="des" ptType="node" op="equ" val="65"/>
              <dgm:constr type="l" for="ch" forName="parent_text_1" refType="w" fact="0.3543"/>
              <dgm:constr type="t" for="ch" forName="parent_text_1" refType="h" fact="0"/>
              <dgm:constr type="w" for="ch" forName="parent_text_1" refType="w" fact="0.6457"/>
              <dgm:constr type="h" for="ch" forName="parent_text_1" refType="h" fact="0.225"/>
              <dgm:constr type="l" for="ch" forName="image_accent_1" refType="w" fact="0.1344"/>
              <dgm:constr type="t" for="ch" forName="image_accent_1" refType="h" fact="0.2417"/>
              <dgm:constr type="w" for="ch" forName="image_accent_1" refType="w" fact="0.4352"/>
              <dgm:constr type="h" for="ch" forName="image_accent_1" refType="h" fact="0.7583"/>
              <dgm:constr type="l" for="ch" forName="accent_1" refType="w" fact="0"/>
              <dgm:constr type="t" for="ch" forName="accent_1" refType="h" fact="0.1491"/>
              <dgm:constr type="w" for="ch" forName="accent_1" refType="w" fact="0.1291"/>
              <dgm:constr type="h" for="ch" forName="accent_1" refType="h" fact="0.225"/>
              <dgm:constr type="l" for="ch" forName="image_1" refType="w" fact="0.1525"/>
              <dgm:constr type="t" for="ch" forName="image_1" refType="h" fact="0.2709"/>
              <dgm:constr type="w" for="ch" forName="image_1" refType="w" fact="0.4018"/>
              <dgm:constr type="h" for="ch" forName="image_1" refType="h" fact="0.7"/>
            </dgm:constrLst>
          </dgm:else>
        </dgm:choose>
      </dgm:if>
      <dgm:if name="Name6" axis="ch" ptType="node" func="cnt" op="equ" val="2">
        <dgm:alg type="composite">
          <dgm:param type="ar" val="3.193"/>
        </dgm:alg>
        <dgm:choose name="Name7">
          <dgm:if name="Name8" func="var" arg="dir" op="equ" val="norm">
            <dgm:constrLst>
              <dgm:constr type="primFontSz" for="des" ptType="node" op="equ" val="65"/>
              <dgm:constr type="l" for="ch" forName="image_accent_1" refType="w" fact="0.2342"/>
              <dgm:constr type="t" for="ch" forName="image_accent_1" refType="h" fact="0.2354"/>
              <dgm:constr type="w" for="ch" forName="image_accent_1" refType="w" fact="0.2394"/>
              <dgm:constr type="h" for="ch" forName="image_accent_1" refType="h" fact="0.7646"/>
              <dgm:constr type="l" for="ch" forName="image_1" refType="w" fact="0.2434"/>
              <dgm:constr type="t" for="ch" forName="image_1" refType="h" fact="0.2648"/>
              <dgm:constr type="w" for="ch" forName="image_1" refType="w" fact="0.2211"/>
              <dgm:constr type="h" for="ch" forName="image_1" refType="h" fact="0.7058"/>
              <dgm:constr type="l" for="ch" forName="parent_text_1" refType="w" fact="0"/>
              <dgm:constr type="t" for="ch" forName="parent_text_1" refType="h" fact="0"/>
              <dgm:constr type="w" for="ch" forName="parent_text_1" refType="w" fact="0.3553"/>
              <dgm:constr type="h" for="ch" forName="parent_text_1" refType="h" fact="0.215"/>
              <dgm:constr type="l" for="ch" forName="image_accent_2" refType="w" fact="0.5"/>
              <dgm:constr type="t" for="ch" forName="image_accent_2" refType="h" fact="0.3883"/>
              <dgm:constr type="w" for="ch" forName="image_accent_2" refType="w" fact="0.1253"/>
              <dgm:constr type="h" for="ch" forName="image_accent_2" refType="h" fact="0.4"/>
              <dgm:constr type="l" for="ch" forName="image_2" refType="w" fact="0.5074"/>
              <dgm:constr type="t" for="ch" forName="image_2" refType="h" fact="0.4118"/>
              <dgm:constr type="w" for="ch" forName="image_2" refType="w" fact="0.1105"/>
              <dgm:constr type="h" for="ch" forName="image_2" refType="h" fact="0.3529"/>
              <dgm:constr type="l" for="ch" forName="parent_text_2" refType="w" fact="0.6447"/>
              <dgm:constr type="t" for="ch" forName="parent_text_2" refType="h" fact="0.4118"/>
              <dgm:constr type="w" for="ch" forName="parent_text_2" refType="w" fact="0.3553"/>
              <dgm:constr type="h" for="ch" forName="parent_text_2" refType="h" fact="0.3529"/>
              <dgm:constr type="l" for="ch" forName="accent_1" refType="w" fact="0.6316"/>
              <dgm:constr type="t" for="ch" forName="accent_1" refType="h" fact="0.7899"/>
              <dgm:constr type="w" for="ch" forName="accent_1" refType="w" fact="0.0395"/>
              <dgm:constr type="h" for="ch" forName="accent_1" refType="h" fact="0.126"/>
            </dgm:constrLst>
          </dgm:if>
          <dgm:else name="Name9">
            <dgm:constrLst>
              <dgm:constr type="primFontSz" for="des" ptType="node" op="equ" val="65"/>
              <dgm:constr type="l" for="ch" forName="image_accent_2" refType="w" fact="0.3747"/>
              <dgm:constr type="t" for="ch" forName="image_accent_2" refType="h" fact="0.3883"/>
              <dgm:constr type="w" for="ch" forName="image_accent_2" refType="w" fact="0.1253"/>
              <dgm:constr type="h" for="ch" forName="image_accent_2" refType="h" fact="0.4"/>
              <dgm:constr type="l" for="ch" forName="image_2" refType="w" fact="0.3821"/>
              <dgm:constr type="t" for="ch" forName="image_2" refType="h" fact="0.4118"/>
              <dgm:constr type="w" for="ch" forName="image_2" refType="w" fact="0.1105"/>
              <dgm:constr type="h" for="ch" forName="image_2" refType="h" fact="0.3529"/>
              <dgm:constr type="l" for="ch" forName="parent_text_1" refType="w" fact="0.6447"/>
              <dgm:constr type="t" for="ch" forName="parent_text_1" refType="h" fact="0"/>
              <dgm:constr type="w" for="ch" forName="parent_text_1" refType="w" fact="0.3553"/>
              <dgm:constr type="h" for="ch" forName="parent_text_1" refType="h" fact="0.215"/>
              <dgm:constr type="l" for="ch" forName="parent_text_2" refType="w" fact="0"/>
              <dgm:constr type="t" for="ch" forName="parent_text_2" refType="h" fact="0.4118"/>
              <dgm:constr type="w" for="ch" forName="parent_text_2" refType="w" fact="0.3553"/>
              <dgm:constr type="h" for="ch" forName="parent_text_2" refType="h" fact="0.3529"/>
              <dgm:constr type="l" for="ch" forName="image_accent_1" refType="w" fact="0.5263"/>
              <dgm:constr type="t" for="ch" forName="image_accent_1" refType="h" fact="0.2354"/>
              <dgm:constr type="w" for="ch" forName="image_accent_1" refType="w" fact="0.2394"/>
              <dgm:constr type="h" for="ch" forName="image_accent_1" refType="h" fact="0.7646"/>
              <dgm:constr type="l" for="ch" forName="image_1" refType="w" fact="0.5355"/>
              <dgm:constr type="t" for="ch" forName="image_1" refType="h" fact="0.2648"/>
              <dgm:constr type="w" for="ch" forName="image_1" refType="w" fact="0.2211"/>
              <dgm:constr type="h" for="ch" forName="image_1" refType="h" fact="0.7058"/>
              <dgm:constr type="l" for="ch" forName="accent_1" refType="w" fact="0.3289"/>
              <dgm:constr type="t" for="ch" forName="accent_1" refType="h" fact="0.7899"/>
              <dgm:constr type="w" for="ch" forName="accent_1" refType="w" fact="0.0395"/>
              <dgm:constr type="h" for="ch" forName="accent_1" refType="h" fact="0.126"/>
            </dgm:constrLst>
          </dgm:else>
        </dgm:choose>
      </dgm:if>
      <dgm:if name="Name10" axis="ch" ptType="node" func="cnt" op="equ" val="3">
        <dgm:alg type="composite">
          <dgm:param type="ar" val="2.4052"/>
        </dgm:alg>
        <dgm:choose name="Name11">
          <dgm:if name="Name12" func="var" arg="dir" op="equ" val="norm">
            <dgm:constrLst>
              <dgm:constr type="primFontSz" for="des" ptType="node" op="equ" val="65"/>
              <dgm:constr type="l" for="ch" forName="accent_3" refType="w" fact="0.6316"/>
              <dgm:constr type="t" for="ch" forName="accent_3" refType="h" fact="0.8355"/>
              <dgm:constr type="w" for="ch" forName="accent_3" refType="w" fact="0.0395"/>
              <dgm:constr type="h" for="ch" forName="accent_3" refType="h" fact="0.0949"/>
              <dgm:constr type="l" for="ch" forName="image_accent_2" refType="w" fact="0.4936"/>
              <dgm:constr type="t" for="ch" forName="image_accent_2" refType="h" fact="0.5329"/>
              <dgm:constr type="w" for="ch" forName="image_accent_2" refType="w" fact="0.1253"/>
              <dgm:constr type="h" for="ch" forName="image_accent_2" refType="h" fact="0.3013"/>
              <dgm:constr type="l" for="ch" forName="image_2" refType="w" fact="0.501"/>
              <dgm:constr type="t" for="ch" forName="image_2" refType="h" fact="0.5507"/>
              <dgm:constr type="w" for="ch" forName="image_2" refType="w" fact="0.1105"/>
              <dgm:constr type="h" for="ch" forName="image_2" refType="h" fact="0.2658"/>
              <dgm:constr type="l" for="ch" forName="image_accent_3" refType="w" fact="0.4446"/>
              <dgm:constr type="t" for="ch" forName="image_accent_3" refType="h" fact="0.1076"/>
              <dgm:constr type="w" for="ch" forName="image_accent_3" refType="w" fact="0.1606"/>
              <dgm:constr type="h" for="ch" forName="image_accent_3" refType="h" fact="0.3864"/>
              <dgm:constr type="l" for="ch" forName="image_3" refType="w" fact="0.4531"/>
              <dgm:constr type="t" for="ch" forName="image_3" refType="h" fact="0.128"/>
              <dgm:constr type="w" for="ch" forName="image_3" refType="w" fact="0.1437"/>
              <dgm:constr type="h" for="ch" forName="image_3" refType="h" fact="0.3456"/>
              <dgm:constr type="l" for="ch" forName="image_accent_1" refType="w" fact="0.2368"/>
              <dgm:constr type="t" for="ch" forName="image_accent_1" refType="h" fact="0.4241"/>
              <dgm:constr type="w" for="ch" forName="image_accent_1" refType="w" fact="0.2394"/>
              <dgm:constr type="h" for="ch" forName="image_accent_1" refType="h" fact="0.5759"/>
              <dgm:constr type="l" for="ch" forName="image_1" refType="w" fact="0.246"/>
              <dgm:constr type="t" for="ch" forName="image_1" refType="h" fact="0.4462"/>
              <dgm:constr type="w" for="ch" forName="image_1" refType="w" fact="0.2211"/>
              <dgm:constr type="h" for="ch" forName="image_1" refType="h" fact="0.5317"/>
              <dgm:constr type="l" for="ch" forName="parent_text_1" refType="w" fact="0"/>
              <dgm:constr type="t" for="ch" forName="parent_text_1" refType="h" fact="0.128"/>
              <dgm:constr type="w" for="ch" forName="parent_text_1" refType="w" fact="0.3553"/>
              <dgm:constr type="h" for="ch" forName="parent_text_1" refType="h" fact="0.2775"/>
              <dgm:constr type="l" for="ch" forName="accent_1" refType="w" fact="0.3895"/>
              <dgm:constr type="t" for="ch" forName="accent_1" refType="h" fact="0"/>
              <dgm:constr type="w" for="ch" forName="accent_1" refType="w" fact="0.0711"/>
              <dgm:constr type="h" for="ch" forName="accent_1" refType="h" fact="0.1709"/>
              <dgm:constr type="l" for="ch" forName="parent_text_2" refType="w" fact="0.6447"/>
              <dgm:constr type="t" for="ch" forName="parent_text_2" refType="h" fact="0.5507"/>
              <dgm:constr type="w" for="ch" forName="parent_text_2" refType="w" fact="0.3553"/>
              <dgm:constr type="h" for="ch" forName="parent_text_2" refType="h" fact="0.2658"/>
              <dgm:constr type="l" for="ch" forName="parent_text_3" refType="w" fact="0.6316"/>
              <dgm:constr type="t" for="ch" forName="parent_text_3" refType="h" fact="0.128"/>
              <dgm:constr type="w" for="ch" forName="parent_text_3" refType="w" fact="0.3553"/>
              <dgm:constr type="h" for="ch" forName="parent_text_3" refType="h" fact="0.3456"/>
              <dgm:constr type="l" for="ch" forName="accent_2" refType="w" fact="0.5789"/>
              <dgm:constr type="t" for="ch" forName="accent_2" refType="h" fact="0.0127"/>
              <dgm:constr type="w" for="ch" forName="accent_2" refType="w" fact="0.0526"/>
              <dgm:constr type="h" for="ch" forName="accent_2" refType="h" fact="0.1266"/>
            </dgm:constrLst>
          </dgm:if>
          <dgm:else name="Name13">
            <dgm:constrLst>
              <dgm:constr type="primFontSz" for="des" ptType="node" op="equ" val="65"/>
              <dgm:constr type="l" for="ch" forName="accent_1" refType="w" fact="0.3289"/>
              <dgm:constr type="t" for="ch" forName="accent_1" refType="h" fact="0.8355"/>
              <dgm:constr type="w" for="ch" forName="accent_1" refType="w" fact="0.0395"/>
              <dgm:constr type="h" for="ch" forName="accent_1" refType="h" fact="0.0949"/>
              <dgm:constr type="l" for="ch" forName="image_accent_2" refType="w" fact="0.3811"/>
              <dgm:constr type="t" for="ch" forName="image_accent_2" refType="h" fact="0.5329"/>
              <dgm:constr type="w" for="ch" forName="image_accent_2" refType="w" fact="0.1253"/>
              <dgm:constr type="h" for="ch" forName="image_accent_2" refType="h" fact="0.3013"/>
              <dgm:constr type="l" for="ch" forName="image_2" refType="w" fact="0.3885"/>
              <dgm:constr type="t" for="ch" forName="image_2" refType="h" fact="0.5507"/>
              <dgm:constr type="w" for="ch" forName="image_2" refType="w" fact="0.1105"/>
              <dgm:constr type="h" for="ch" forName="image_2" refType="h" fact="0.2658"/>
              <dgm:constr type="l" for="ch" forName="image_accent_3" refType="w" fact="0.3947"/>
              <dgm:constr type="t" for="ch" forName="image_accent_3" refType="h" fact="0.1076"/>
              <dgm:constr type="w" for="ch" forName="image_accent_3" refType="w" fact="0.1606"/>
              <dgm:constr type="h" for="ch" forName="image_accent_3" refType="h" fact="0.3864"/>
              <dgm:constr type="l" for="ch" forName="image_3" refType="w" fact="0.4032"/>
              <dgm:constr type="t" for="ch" forName="image_3" refType="h" fact="0.128"/>
              <dgm:constr type="w" for="ch" forName="image_3" refType="w" fact="0.1437"/>
              <dgm:constr type="h" for="ch" forName="image_3" refType="h" fact="0.3456"/>
              <dgm:constr type="l" for="ch" forName="image_accent_1" refType="w" fact="0.5237"/>
              <dgm:constr type="t" for="ch" forName="image_accent_1" refType="h" fact="0.4241"/>
              <dgm:constr type="w" for="ch" forName="image_accent_1" refType="w" fact="0.2394"/>
              <dgm:constr type="h" for="ch" forName="image_accent_1" refType="h" fact="0.5759"/>
              <dgm:constr type="l" for="ch" forName="image_1" refType="w" fact="0.5329"/>
              <dgm:constr type="t" for="ch" forName="image_1" refType="h" fact="0.4462"/>
              <dgm:constr type="w" for="ch" forName="image_1" refType="w" fact="0.2211"/>
              <dgm:constr type="h" for="ch" forName="image_1" refType="h" fact="0.5317"/>
              <dgm:constr type="l" for="ch" forName="parent_text_1" refType="w" fact="0.6447"/>
              <dgm:constr type="t" for="ch" forName="parent_text_1" refType="h" fact="0.128"/>
              <dgm:constr type="w" for="ch" forName="parent_text_1" refType="w" fact="0.3553"/>
              <dgm:constr type="h" for="ch" forName="parent_text_1" refType="h" fact="0.2775"/>
              <dgm:constr type="l" for="ch" forName="accent_2" refType="w" fact="0.5395"/>
              <dgm:constr type="t" for="ch" forName="accent_2" refType="h" fact="0"/>
              <dgm:constr type="w" for="ch" forName="accent_2" refType="w" fact="0.0711"/>
              <dgm:constr type="h" for="ch" forName="accent_2" refType="h" fact="0.1709"/>
              <dgm:constr type="l" for="ch" forName="parent_text_3" refType="w" fact="0.0132"/>
              <dgm:constr type="t" for="ch" forName="parent_text_3" refType="h" fact="0.128"/>
              <dgm:constr type="w" for="ch" forName="parent_text_3" refType="w" fact="0.3553"/>
              <dgm:constr type="h" for="ch" forName="parent_text_3" refType="h" fact="0.3456"/>
              <dgm:constr type="l" for="ch" forName="parent_text_2" refType="w" fact="0"/>
              <dgm:constr type="t" for="ch" forName="parent_text_2" refType="h" fact="0.5507"/>
              <dgm:constr type="w" for="ch" forName="parent_text_2" refType="w" fact="0.3553"/>
              <dgm:constr type="h" for="ch" forName="parent_text_2" refType="h" fact="0.2658"/>
              <dgm:constr type="l" for="ch" forName="accent_3" refType="w" fact="0.3684"/>
              <dgm:constr type="t" for="ch" forName="accent_3" refType="h" fact="0.0127"/>
              <dgm:constr type="w" for="ch" forName="accent_3" refType="w" fact="0.0526"/>
              <dgm:constr type="h" for="ch" forName="accent_3" refType="h" fact="0.1266"/>
            </dgm:constrLst>
          </dgm:else>
        </dgm:choose>
      </dgm:if>
      <dgm:if name="Name14" axis="ch" ptType="node" func="cnt" op="equ" val="4">
        <dgm:alg type="composite">
          <dgm:param type="ar" val="1.6704"/>
        </dgm:alg>
        <dgm:choose name="Name15">
          <dgm:if name="Name16" func="var" arg="dir" op="equ" val="norm">
            <dgm:constrLst>
              <dgm:constr type="primFontSz" for="des" ptType="node" op="equ" val="65"/>
              <dgm:constr type="l" for="ch" forName="image_accent_4" refType="w" fact="0.4626"/>
              <dgm:constr type="t" for="ch" forName="image_accent_4" refType="h" fact="0.1415"/>
              <dgm:constr type="w" for="ch" forName="image_accent_4" refType="w" fact="0.1126"/>
              <dgm:constr type="h" for="ch" forName="image_accent_4" refType="h" fact="0.1881"/>
              <dgm:constr type="l" for="ch" forName="image_4" refType="w" fact="0.4692"/>
              <dgm:constr type="t" for="ch" forName="image_4" refType="h" fact="0.1526"/>
              <dgm:constr type="w" for="ch" forName="image_4" refType="w" fact="0.0994"/>
              <dgm:constr type="h" for="ch" forName="image_4" refType="h" fact="0.166"/>
              <dgm:constr type="l" for="ch" forName="image_accent_2" refType="w" fact="0.4936"/>
              <dgm:constr type="t" for="ch" forName="image_accent_2" refType="h" fact="0.6756"/>
              <dgm:constr type="w" for="ch" forName="image_accent_2" refType="w" fact="0.1253"/>
              <dgm:constr type="h" for="ch" forName="image_accent_2" refType="h" fact="0.2092"/>
              <dgm:constr type="l" for="ch" forName="image_2" refType="w" fact="0.501"/>
              <dgm:constr type="t" for="ch" forName="image_2" refType="h" fact="0.6879"/>
              <dgm:constr type="w" for="ch" forName="image_2" refType="w" fact="0.1105"/>
              <dgm:constr type="h" for="ch" forName="image_2" refType="h" fact="0.1846"/>
              <dgm:constr type="l" for="ch" forName="image_accent_3" refType="w" fact="0.4446"/>
              <dgm:constr type="t" for="ch" forName="image_accent_3" refType="h" fact="0.3802"/>
              <dgm:constr type="w" for="ch" forName="image_accent_3" refType="w" fact="0.1606"/>
              <dgm:constr type="h" for="ch" forName="image_accent_3" refType="h" fact="0.2683"/>
              <dgm:constr type="l" for="ch" forName="image_3" refType="w" fact="0.4531"/>
              <dgm:constr type="t" for="ch" forName="image_3" refType="h" fact="0.3944"/>
              <dgm:constr type="w" for="ch" forName="image_3" refType="w" fact="0.1437"/>
              <dgm:constr type="h" for="ch" forName="image_3" refType="h" fact="0.24"/>
              <dgm:constr type="l" for="ch" forName="image_accent_1" refType="w" fact="0.2368"/>
              <dgm:constr type="t" for="ch" forName="image_accent_1" refType="h" fact="0.6"/>
              <dgm:constr type="w" for="ch" forName="image_accent_1" refType="w" fact="0.2394"/>
              <dgm:constr type="h" for="ch" forName="image_accent_1" refType="h" fact="0.4"/>
              <dgm:constr type="l" for="ch" forName="image_1" refType="w" fact="0.246"/>
              <dgm:constr type="t" for="ch" forName="image_1" refType="h" fact="0.6154"/>
              <dgm:constr type="w" for="ch" forName="image_1" refType="w" fact="0.2211"/>
              <dgm:constr type="h" for="ch" forName="image_1" refType="h" fact="0.3692"/>
              <dgm:constr type="l" for="ch" forName="parent_text_1" refType="w" fact="0"/>
              <dgm:constr type="t" for="ch" forName="parent_text_1" refType="h" fact="0.3944"/>
              <dgm:constr type="w" for="ch" forName="parent_text_1" refType="w" fact="0.3553"/>
              <dgm:constr type="h" for="ch" forName="parent_text_1" refType="h" fact="0.1931"/>
              <dgm:constr type="l" for="ch" forName="accent_1" refType="w" fact="0.3895"/>
              <dgm:constr type="t" for="ch" forName="accent_1" refType="h" fact="0.3055"/>
              <dgm:constr type="w" for="ch" forName="accent_1" refType="w" fact="0.0711"/>
              <dgm:constr type="h" for="ch" forName="accent_1" refType="h" fact="0.1187"/>
              <dgm:constr type="l" for="ch" forName="parent_text_3" refType="w" fact="0.6316"/>
              <dgm:constr type="t" for="ch" forName="parent_text_3" refType="h" fact="0.3944"/>
              <dgm:constr type="w" for="ch" forName="parent_text_3" refType="w" fact="0.3553"/>
              <dgm:constr type="h" for="ch" forName="parent_text_3" refType="h" fact="0.24"/>
              <dgm:constr type="l" for="ch" forName="parent_text_2" refType="w" fact="0.6447"/>
              <dgm:constr type="t" for="ch" forName="parent_text_2" refType="h" fact="0.6879"/>
              <dgm:constr type="w" for="ch" forName="parent_text_2" refType="w" fact="0.3553"/>
              <dgm:constr type="h" for="ch" forName="parent_text_2" refType="h" fact="0.1846"/>
              <dgm:constr type="l" for="ch" forName="accent_2" refType="w" fact="0.5347"/>
              <dgm:constr type="t" for="ch" forName="accent_2" refType="h" fact="0.044"/>
              <dgm:constr type="w" for="ch" forName="accent_2" refType="w" fact="0.0526"/>
              <dgm:constr type="h" for="ch" forName="accent_2" refType="h" fact="0.0879"/>
              <dgm:constr type="l" for="ch" forName="accent_3" refType="w" fact="0.6005"/>
              <dgm:constr type="t" for="ch" forName="accent_3" refType="h" fact="0"/>
              <dgm:constr type="w" for="ch" forName="accent_3" refType="w" fact="0.0263"/>
              <dgm:constr type="h" for="ch" forName="accent_3" refType="h" fact="0.044"/>
              <dgm:constr type="l" for="ch" forName="parent_text_4" refType="w" fact="0.6005"/>
              <dgm:constr type="t" for="ch" forName="parent_text_4" refType="h" fact="0.1526"/>
              <dgm:constr type="w" for="ch" forName="parent_text_4" refType="w" fact="0.3553"/>
              <dgm:constr type="h" for="ch" forName="parent_text_4" refType="h" fact="0.166"/>
              <dgm:constr type="l" for="ch" forName="accent_4" refType="w" fact="0.6268"/>
              <dgm:constr type="t" for="ch" forName="accent_4" refType="h" fact="0.8791"/>
              <dgm:constr type="w" for="ch" forName="accent_4" refType="w" fact="0.0395"/>
              <dgm:constr type="h" for="ch" forName="accent_4" refType="h" fact="0.0659"/>
            </dgm:constrLst>
          </dgm:if>
          <dgm:else name="Name17">
            <dgm:constrLst>
              <dgm:constr type="primFontSz" for="des" ptType="node" op="equ" val="65"/>
              <dgm:constr type="l" for="ch" forName="image_accent_4" refType="w" fact="0.4248"/>
              <dgm:constr type="t" for="ch" forName="image_accent_4" refType="h" fact="0.1415"/>
              <dgm:constr type="w" for="ch" forName="image_accent_4" refType="w" fact="0.1126"/>
              <dgm:constr type="h" for="ch" forName="image_accent_4" refType="h" fact="0.1881"/>
              <dgm:constr type="l" for="ch" forName="image_4" refType="w" fact="0.4314"/>
              <dgm:constr type="t" for="ch" forName="image_4" refType="h" fact="0.1526"/>
              <dgm:constr type="w" for="ch" forName="image_4" refType="w" fact="0.0994"/>
              <dgm:constr type="h" for="ch" forName="image_4" refType="h" fact="0.166"/>
              <dgm:constr type="l" for="ch" forName="image_accent_2" refType="w" fact="0.3811"/>
              <dgm:constr type="t" for="ch" forName="image_accent_2" refType="h" fact="0.6756"/>
              <dgm:constr type="w" for="ch" forName="image_accent_2" refType="w" fact="0.1253"/>
              <dgm:constr type="h" for="ch" forName="image_accent_2" refType="h" fact="0.2092"/>
              <dgm:constr type="l" for="ch" forName="image_2" refType="w" fact="0.3885"/>
              <dgm:constr type="t" for="ch" forName="image_2" refType="h" fact="0.6879"/>
              <dgm:constr type="w" for="ch" forName="image_2" refType="w" fact="0.1105"/>
              <dgm:constr type="h" for="ch" forName="image_2" refType="h" fact="0.1846"/>
              <dgm:constr type="l" for="ch" forName="image_accent_3" refType="w" fact="0.3947"/>
              <dgm:constr type="t" for="ch" forName="image_accent_3" refType="h" fact="0.3802"/>
              <dgm:constr type="w" for="ch" forName="image_accent_3" refType="w" fact="0.1606"/>
              <dgm:constr type="h" for="ch" forName="image_accent_3" refType="h" fact="0.2683"/>
              <dgm:constr type="l" for="ch" forName="image_3" refType="w" fact="0.4032"/>
              <dgm:constr type="t" for="ch" forName="image_3" refType="h" fact="0.3944"/>
              <dgm:constr type="w" for="ch" forName="image_3" refType="w" fact="0.1437"/>
              <dgm:constr type="h" for="ch" forName="image_3" refType="h" fact="0.24"/>
              <dgm:constr type="l" for="ch" forName="image_accent_1" refType="w" fact="0.5237"/>
              <dgm:constr type="t" for="ch" forName="image_accent_1" refType="h" fact="0.6"/>
              <dgm:constr type="w" for="ch" forName="image_accent_1" refType="w" fact="0.2394"/>
              <dgm:constr type="h" for="ch" forName="image_accent_1" refType="h" fact="0.4"/>
              <dgm:constr type="l" for="ch" forName="image_1" refType="w" fact="0.5329"/>
              <dgm:constr type="t" for="ch" forName="image_1" refType="h" fact="0.6154"/>
              <dgm:constr type="w" for="ch" forName="image_1" refType="w" fact="0.2211"/>
              <dgm:constr type="h" for="ch" forName="image_1" refType="h" fact="0.3692"/>
              <dgm:constr type="l" for="ch" forName="parent_text_1" refType="w" fact="0.6447"/>
              <dgm:constr type="t" for="ch" forName="parent_text_1" refType="h" fact="0.3944"/>
              <dgm:constr type="w" for="ch" forName="parent_text_1" refType="w" fact="0.3553"/>
              <dgm:constr type="h" for="ch" forName="parent_text_1" refType="h" fact="0.1931"/>
              <dgm:constr type="l" for="ch" forName="accent_1" refType="w" fact="0.5395"/>
              <dgm:constr type="t" for="ch" forName="accent_1" refType="h" fact="0.3055"/>
              <dgm:constr type="w" for="ch" forName="accent_1" refType="w" fact="0.0711"/>
              <dgm:constr type="h" for="ch" forName="accent_1" refType="h" fact="0.1187"/>
              <dgm:constr type="l" for="ch" forName="parent_text_3" refType="w" fact="0.0132"/>
              <dgm:constr type="t" for="ch" forName="parent_text_3" refType="h" fact="0.3944"/>
              <dgm:constr type="w" for="ch" forName="parent_text_3" refType="w" fact="0.3553"/>
              <dgm:constr type="h" for="ch" forName="parent_text_3" refType="h" fact="0.24"/>
              <dgm:constr type="l" for="ch" forName="parent_text_2" refType="w" fact="0"/>
              <dgm:constr type="t" for="ch" forName="parent_text_2" refType="h" fact="0.6879"/>
              <dgm:constr type="w" for="ch" forName="parent_text_2" refType="w" fact="0.3553"/>
              <dgm:constr type="h" for="ch" forName="parent_text_2" refType="h" fact="0.1846"/>
              <dgm:constr type="l" for="ch" forName="accent_2" refType="w" fact="0.4126"/>
              <dgm:constr type="t" for="ch" forName="accent_2" refType="h" fact="0.044"/>
              <dgm:constr type="w" for="ch" forName="accent_2" refType="w" fact="0.0526"/>
              <dgm:constr type="h" for="ch" forName="accent_2" refType="h" fact="0.0879"/>
              <dgm:constr type="l" for="ch" forName="accent_3" refType="w" fact="0.3732"/>
              <dgm:constr type="t" for="ch" forName="accent_3" refType="h" fact="0"/>
              <dgm:constr type="w" for="ch" forName="accent_3" refType="w" fact="0.0263"/>
              <dgm:constr type="h" for="ch" forName="accent_3" refType="h" fact="0.044"/>
              <dgm:constr type="l" for="ch" forName="parent_text_4" refType="w" fact="0.0442"/>
              <dgm:constr type="t" for="ch" forName="parent_text_4" refType="h" fact="0.1526"/>
              <dgm:constr type="w" for="ch" forName="parent_text_4" refType="w" fact="0.3553"/>
              <dgm:constr type="h" for="ch" forName="parent_text_4" refType="h" fact="0.166"/>
              <dgm:constr type="l" for="ch" forName="accent_4" refType="w" fact="0.3337"/>
              <dgm:constr type="t" for="ch" forName="accent_4" refType="h" fact="0.8791"/>
              <dgm:constr type="w" for="ch" forName="accent_4" refType="w" fact="0.0395"/>
              <dgm:constr type="h" for="ch" forName="accent_4" refType="h" fact="0.0659"/>
            </dgm:constrLst>
          </dgm:else>
        </dgm:choose>
      </dgm:if>
      <dgm:if name="Name18" axis="ch" ptType="node" func="cnt" op="equ" val="5">
        <dgm:alg type="composite">
          <dgm:param type="ar" val="1.5076"/>
        </dgm:alg>
        <dgm:choose name="Name19">
          <dgm:if name="Name20" func="var" arg="dir" op="equ" val="norm">
            <dgm:constrLst>
              <dgm:constr type="primFontSz" for="des" ptType="node" op="equ" val="65"/>
              <dgm:constr type="l" for="ch" forName="image_accent_5" refType="w" fact="0.5301"/>
              <dgm:constr type="t" for="ch" forName="image_accent_5" refType="h" fact="0.0862"/>
              <dgm:constr type="w" for="ch" forName="image_accent_5" refType="w" fact="0.1022"/>
              <dgm:constr type="h" for="ch" forName="image_accent_5" refType="h" fact="0.1541"/>
              <dgm:constr type="l" for="ch" forName="image_5" refType="w" fact="0.5361"/>
              <dgm:constr type="t" for="ch" forName="image_5" refType="h" fact="0.0953"/>
              <dgm:constr type="w" for="ch" forName="image_5" refType="w" fact="0.0902"/>
              <dgm:constr type="h" for="ch" forName="image_5" refType="h" fact="0.1359"/>
              <dgm:constr type="l" for="ch" forName="image_accent_4" refType="w" fact="0.4528"/>
              <dgm:constr type="t" for="ch" forName="image_accent_4" refType="h" fact="0.2416"/>
              <dgm:constr type="w" for="ch" forName="image_accent_4" refType="w" fact="0.1103"/>
              <dgm:constr type="h" for="ch" forName="image_accent_4" refType="h" fact="0.1662"/>
              <dgm:constr type="l" for="ch" forName="image_4" refType="w" fact="0.4593"/>
              <dgm:constr type="t" for="ch" forName="image_4" refType="h" fact="0.2513"/>
              <dgm:constr type="w" for="ch" forName="image_4" refType="w" fact="0.0973"/>
              <dgm:constr type="h" for="ch" forName="image_4" refType="h" fact="0.1467"/>
              <dgm:constr type="l" for="ch" forName="image_accent_2" refType="w" fact="0.4832"/>
              <dgm:constr type="t" for="ch" forName="image_accent_2" refType="h" fact="0.7134"/>
              <dgm:constr type="w" for="ch" forName="image_accent_2" refType="w" fact="0.1226"/>
              <dgm:constr type="h" for="ch" forName="image_accent_2" refType="h" fact="0.1849"/>
              <dgm:constr type="l" for="ch" forName="image_2" refType="w" fact="0.4904"/>
              <dgm:constr type="t" for="ch" forName="image_2" refType="h" fact="0.7243"/>
              <dgm:constr type="w" for="ch" forName="image_2" refType="w" fact="0.1082"/>
              <dgm:constr type="h" for="ch" forName="image_2" refType="h" fact="0.1631"/>
              <dgm:constr type="l" for="ch" forName="image_accent_3" refType="w" fact="0.4352"/>
              <dgm:constr type="t" for="ch" forName="image_accent_3" refType="h" fact="0.4525"/>
              <dgm:constr type="w" for="ch" forName="image_accent_3" refType="w" fact="0.1573"/>
              <dgm:constr type="h" for="ch" forName="image_accent_3" refType="h" fact="0.2371"/>
              <dgm:constr type="l" for="ch" forName="image_3" refType="w" fact="0.4435"/>
              <dgm:constr type="t" for="ch" forName="image_3" refType="h" fact="0.465"/>
              <dgm:constr type="w" for="ch" forName="image_3" refType="w" fact="0.1407"/>
              <dgm:constr type="h" for="ch" forName="image_3" refType="h" fact="0.212"/>
              <dgm:constr type="l" for="ch" forName="image_accent_1" refType="w" fact="0.2318"/>
              <dgm:constr type="t" for="ch" forName="image_accent_1" refType="h" fact="0.6466"/>
              <dgm:constr type="w" for="ch" forName="image_accent_1" refType="w" fact="0.2344"/>
              <dgm:constr type="h" for="ch" forName="image_accent_1" refType="h" fact="0.3534"/>
              <dgm:constr type="l" for="ch" forName="image_1" refType="w" fact="0.2408"/>
              <dgm:constr type="t" for="ch" forName="image_1" refType="h" fact="0.6602"/>
              <dgm:constr type="w" for="ch" forName="image_1" refType="w" fact="0.2164"/>
              <dgm:constr type="h" for="ch" forName="image_1" refType="h" fact="0.3262"/>
              <dgm:constr type="l" for="ch" forName="parent_text_1" refType="w" fact="0"/>
              <dgm:constr type="t" for="ch" forName="parent_text_1" refType="h" fact="0.465"/>
              <dgm:constr type="w" for="ch" forName="parent_text_1" refType="w" fact="0.3478"/>
              <dgm:constr type="h" for="ch" forName="parent_text_1" refType="h" fact="0.165"/>
              <dgm:constr type="l" for="ch" forName="accent_1" refType="w" fact="0.3813"/>
              <dgm:constr type="t" for="ch" forName="accent_1" refType="h" fact="0.3864"/>
              <dgm:constr type="w" for="ch" forName="accent_1" refType="w" fact="0.0696"/>
              <dgm:constr type="h" for="ch" forName="accent_1" refType="h" fact="0.1049"/>
              <dgm:constr type="l" for="ch" forName="parent_text_3" refType="w" fact="0.6182"/>
              <dgm:constr type="t" for="ch" forName="parent_text_3" refType="h" fact="0.465"/>
              <dgm:constr type="w" for="ch" forName="parent_text_3" refType="w" fact="0.3478"/>
              <dgm:constr type="h" for="ch" forName="parent_text_3" refType="h" fact="0.212"/>
              <dgm:constr type="l" for="ch" forName="parent_text_2" refType="w" fact="0.6311"/>
              <dgm:constr type="t" for="ch" forName="parent_text_2" refType="h" fact="0.7243"/>
              <dgm:constr type="w" for="ch" forName="parent_text_2" refType="w" fact="0.3478"/>
              <dgm:constr type="h" for="ch" forName="parent_text_2" refType="h" fact="0.1631"/>
              <dgm:constr type="l" for="ch" forName="parent_text_4" refType="w" fact="0.5878"/>
              <dgm:constr type="t" for="ch" forName="parent_text_4" refType="h" fact="0.2513"/>
              <dgm:constr type="w" for="ch" forName="parent_text_4" refType="w" fact="0.3478"/>
              <dgm:constr type="h" for="ch" forName="parent_text_4" refType="h" fact="0.1467"/>
              <dgm:constr type="l" for="ch" forName="accent_2" refType="w" fact="0.6265"/>
              <dgm:constr type="t" for="ch" forName="accent_2" refType="h" fact="0.0194"/>
              <dgm:constr type="w" for="ch" forName="accent_2" refType="w" fact="0.0515"/>
              <dgm:constr type="h" for="ch" forName="accent_2" refType="h" fact="0.0777"/>
              <dgm:constr type="l" for="ch" forName="accent_3" refType="w" fact="0.7038"/>
              <dgm:constr type="t" for="ch" forName="accent_3" refType="h" fact="0"/>
              <dgm:constr type="w" for="ch" forName="accent_3" refType="w" fact="0.0258"/>
              <dgm:constr type="h" for="ch" forName="accent_3" refType="h" fact="0.0388"/>
              <dgm:constr type="l" for="ch" forName="parent_text_5" refType="w" fact="0.6522"/>
              <dgm:constr type="t" for="ch" forName="parent_text_5" refType="h" fact="0.0953"/>
              <dgm:constr type="w" for="ch" forName="parent_text_5" refType="w" fact="0.3478"/>
              <dgm:constr type="h" for="ch" forName="parent_text_5" refType="h" fact="0.1359"/>
              <dgm:constr type="l" for="ch" forName="accent_4" refType="w" fact="0.6136"/>
              <dgm:constr type="t" for="ch" forName="accent_4" refType="h" fact="0.8932"/>
              <dgm:constr type="w" for="ch" forName="accent_4" refType="w" fact="0.0386"/>
              <dgm:constr type="h" for="ch" forName="accent_4" refType="h" fact="0.0583"/>
            </dgm:constrLst>
          </dgm:if>
          <dgm:else name="Name21">
            <dgm:constrLst>
              <dgm:constr type="primFontSz" for="des" ptType="node" op="equ" val="65"/>
              <dgm:constr type="l" for="ch" forName="image_accent_5" refType="w" fact="0.3677"/>
              <dgm:constr type="t" for="ch" forName="image_accent_5" refType="h" fact="0.0862"/>
              <dgm:constr type="w" for="ch" forName="image_accent_5" refType="w" fact="0.1022"/>
              <dgm:constr type="h" for="ch" forName="image_accent_5" refType="h" fact="0.1541"/>
              <dgm:constr type="l" for="ch" forName="image_5" refType="w" fact="0.3738"/>
              <dgm:constr type="t" for="ch" forName="image_5" refType="h" fact="0.0953"/>
              <dgm:constr type="w" for="ch" forName="image_5" refType="w" fact="0.0902"/>
              <dgm:constr type="h" for="ch" forName="image_5" refType="h" fact="0.1359"/>
              <dgm:constr type="l" for="ch" forName="image_accent_4" refType="w" fact="0.437"/>
              <dgm:constr type="t" for="ch" forName="image_accent_4" refType="h" fact="0.2416"/>
              <dgm:constr type="w" for="ch" forName="image_accent_4" refType="w" fact="0.1103"/>
              <dgm:constr type="h" for="ch" forName="image_accent_4" refType="h" fact="0.1662"/>
              <dgm:constr type="l" for="ch" forName="image_4" refType="w" fact="0.4434"/>
              <dgm:constr type="t" for="ch" forName="image_4" refType="h" fact="0.2513"/>
              <dgm:constr type="w" for="ch" forName="image_4" refType="w" fact="0.0973"/>
              <dgm:constr type="h" for="ch" forName="image_4" refType="h" fact="0.1467"/>
              <dgm:constr type="l" for="ch" forName="image_accent_2" refType="w" fact="0.3942"/>
              <dgm:constr type="t" for="ch" forName="image_accent_2" refType="h" fact="0.7134"/>
              <dgm:constr type="w" for="ch" forName="image_accent_2" refType="w" fact="0.1226"/>
              <dgm:constr type="h" for="ch" forName="image_accent_2" refType="h" fact="0.1849"/>
              <dgm:constr type="l" for="ch" forName="image_2" refType="w" fact="0.4014"/>
              <dgm:constr type="t" for="ch" forName="image_2" refType="h" fact="0.7243"/>
              <dgm:constr type="w" for="ch" forName="image_2" refType="w" fact="0.1082"/>
              <dgm:constr type="h" for="ch" forName="image_2" refType="h" fact="0.1631"/>
              <dgm:constr type="l" for="ch" forName="image_accent_3" refType="w" fact="0.4075"/>
              <dgm:constr type="t" for="ch" forName="image_accent_3" refType="h" fact="0.4525"/>
              <dgm:constr type="w" for="ch" forName="image_accent_3" refType="w" fact="0.1573"/>
              <dgm:constr type="h" for="ch" forName="image_accent_3" refType="h" fact="0.2371"/>
              <dgm:constr type="l" for="ch" forName="image_3" refType="w" fact="0.4158"/>
              <dgm:constr type="t" for="ch" forName="image_3" refType="h" fact="0.465"/>
              <dgm:constr type="w" for="ch" forName="image_3" refType="w" fact="0.1407"/>
              <dgm:constr type="h" for="ch" forName="image_3" refType="h" fact="0.212"/>
              <dgm:constr type="l" for="ch" forName="image_accent_1" refType="w" fact="0.5338"/>
              <dgm:constr type="t" for="ch" forName="image_accent_1" refType="h" fact="0.6466"/>
              <dgm:constr type="w" for="ch" forName="image_accent_1" refType="w" fact="0.2344"/>
              <dgm:constr type="h" for="ch" forName="image_accent_1" refType="h" fact="0.3534"/>
              <dgm:constr type="l" for="ch" forName="image_1" refType="w" fact="0.5428"/>
              <dgm:constr type="t" for="ch" forName="image_1" refType="h" fact="0.6602"/>
              <dgm:constr type="w" for="ch" forName="image_1" refType="w" fact="0.2164"/>
              <dgm:constr type="h" for="ch" forName="image_1" refType="h" fact="0.3262"/>
              <dgm:constr type="l" for="ch" forName="parent_text_1" refType="w" fact="0.6522"/>
              <dgm:constr type="t" for="ch" forName="parent_text_1" refType="h" fact="0.465"/>
              <dgm:constr type="w" for="ch" forName="parent_text_1" refType="w" fact="0.3478"/>
              <dgm:constr type="h" for="ch" forName="parent_text_1" refType="h" fact="0.165"/>
              <dgm:constr type="l" for="ch" forName="accent_1" refType="w" fact="0.5492"/>
              <dgm:constr type="t" for="ch" forName="accent_1" refType="h" fact="0.3864"/>
              <dgm:constr type="w" for="ch" forName="accent_1" refType="w" fact="0.0696"/>
              <dgm:constr type="h" for="ch" forName="accent_1" refType="h" fact="0.1049"/>
              <dgm:constr type="l" for="ch" forName="parent_text_3" refType="w" fact="0.034"/>
              <dgm:constr type="t" for="ch" forName="parent_text_3" refType="h" fact="0.465"/>
              <dgm:constr type="w" for="ch" forName="parent_text_3" refType="w" fact="0.3478"/>
              <dgm:constr type="h" for="ch" forName="parent_text_3" refType="h" fact="0.212"/>
              <dgm:constr type="l" for="ch" forName="parent_text_2" refType="w" fact="0.0211"/>
              <dgm:constr type="t" for="ch" forName="parent_text_2" refType="h" fact="0.7243"/>
              <dgm:constr type="w" for="ch" forName="parent_text_2" refType="w" fact="0.3478"/>
              <dgm:constr type="h" for="ch" forName="parent_text_2" refType="h" fact="0.1631"/>
              <dgm:constr type="l" for="ch" forName="parent_text_4" refType="w" fact="0.0644"/>
              <dgm:constr type="t" for="ch" forName="parent_text_4" refType="h" fact="0.2513"/>
              <dgm:constr type="w" for="ch" forName="parent_text_4" refType="w" fact="0.3478"/>
              <dgm:constr type="h" for="ch" forName="parent_text_4" refType="h" fact="0.1467"/>
              <dgm:constr type="l" for="ch" forName="accent_2" refType="w" fact="0.322"/>
              <dgm:constr type="t" for="ch" forName="accent_2" refType="h" fact="0.0194"/>
              <dgm:constr type="w" for="ch" forName="accent_2" refType="w" fact="0.0515"/>
              <dgm:constr type="h" for="ch" forName="accent_2" refType="h" fact="0.0777"/>
              <dgm:constr type="l" for="ch" forName="accent_3" refType="w" fact="0.2705"/>
              <dgm:constr type="t" for="ch" forName="accent_3" refType="h" fact="0"/>
              <dgm:constr type="w" for="ch" forName="accent_3" refType="w" fact="0.0258"/>
              <dgm:constr type="h" for="ch" forName="accent_3" refType="h" fact="0.0388"/>
              <dgm:constr type="l" for="ch" forName="parent_text_5" refType="w" fact="0"/>
              <dgm:constr type="t" for="ch" forName="parent_text_5" refType="h" fact="0.0953"/>
              <dgm:constr type="w" for="ch" forName="parent_text_5" refType="w" fact="0.3478"/>
              <dgm:constr type="h" for="ch" forName="parent_text_5" refType="h" fact="0.1359"/>
              <dgm:constr type="l" for="ch" forName="accent_4" refType="w" fact="0.3478"/>
              <dgm:constr type="t" for="ch" forName="accent_4" refType="h" fact="0.8932"/>
              <dgm:constr type="w" for="ch" forName="accent_4" refType="w" fact="0.0386"/>
              <dgm:constr type="h" for="ch" forName="accent_4" refType="h" fact="0.0583"/>
            </dgm:constrLst>
          </dgm:else>
        </dgm:choose>
      </dgm:if>
      <dgm:if name="Name22" axis="ch" ptType="node" func="cnt" op="equ" val="6">
        <dgm:alg type="composite">
          <dgm:param type="ar" val="1.1351"/>
        </dgm:alg>
        <dgm:choose name="Name23">
          <dgm:if name="Name24" func="var" arg="dir" op="equ" val="norm">
            <dgm:constrLst>
              <dgm:constr type="primFontSz" for="des" ptType="node" op="equ" val="65"/>
              <dgm:constr type="l" for="ch" forName="image_accent_6" refType="w" fact="0.3864"/>
              <dgm:constr type="t" for="ch" forName="image_accent_6" refType="h" fact="0.7456"/>
              <dgm:constr type="w" for="ch" forName="image_accent_6" refType="w" fact="0.1757"/>
              <dgm:constr type="h" for="ch" forName="image_accent_6" refType="h" fact="0.1995"/>
              <dgm:constr type="l" for="ch" forName="image_6" refType="w" fact="0.3957"/>
              <dgm:constr type="t" for="ch" forName="image_6" refType="h" fact="0.7561"/>
              <dgm:constr type="w" for="ch" forName="image_6" refType="w" fact="0.1572"/>
              <dgm:constr type="h" for="ch" forName="image_6" refType="h" fact="0.1784"/>
              <dgm:constr type="l" for="ch" forName="image_accent_5" refType="w" fact="0.5301"/>
              <dgm:constr type="t" for="ch" forName="image_accent_5" refType="h" fact="0.0649"/>
              <dgm:constr type="w" for="ch" forName="image_accent_5" refType="w" fact="0.1022"/>
              <dgm:constr type="h" for="ch" forName="image_accent_5" refType="h" fact="0.116"/>
              <dgm:constr type="l" for="ch" forName="image_5" refType="w" fact="0.5361"/>
              <dgm:constr type="t" for="ch" forName="image_5" refType="h" fact="0.0717"/>
              <dgm:constr type="w" for="ch" forName="image_5" refType="w" fact="0.0902"/>
              <dgm:constr type="h" for="ch" forName="image_5" refType="h" fact="0.1023"/>
              <dgm:constr type="l" for="ch" forName="image_accent_4" refType="w" fact="0.4528"/>
              <dgm:constr type="t" for="ch" forName="image_accent_4" refType="h" fact="0.1819"/>
              <dgm:constr type="w" for="ch" forName="image_accent_4" refType="w" fact="0.1103"/>
              <dgm:constr type="h" for="ch" forName="image_accent_4" refType="h" fact="0.1251"/>
              <dgm:constr type="l" for="ch" forName="image_4" refType="w" fact="0.4593"/>
              <dgm:constr type="t" for="ch" forName="image_4" refType="h" fact="0.1892"/>
              <dgm:constr type="w" for="ch" forName="image_4" refType="w" fact="0.0973"/>
              <dgm:constr type="h" for="ch" forName="image_4" refType="h" fact="0.1104"/>
              <dgm:constr type="l" for="ch" forName="image_accent_2" refType="w" fact="0.4832"/>
              <dgm:constr type="t" for="ch" forName="image_accent_2" refType="h" fact="0.5371"/>
              <dgm:constr type="w" for="ch" forName="image_accent_2" refType="w" fact="0.1226"/>
              <dgm:constr type="h" for="ch" forName="image_accent_2" refType="h" fact="0.1392"/>
              <dgm:constr type="l" for="ch" forName="image_2" refType="w" fact="0.4904"/>
              <dgm:constr type="t" for="ch" forName="image_2" refType="h" fact="0.5453"/>
              <dgm:constr type="w" for="ch" forName="image_2" refType="w" fact="0.1082"/>
              <dgm:constr type="h" for="ch" forName="image_2" refType="h" fact="0.1228"/>
              <dgm:constr type="l" for="ch" forName="image_accent_3" refType="w" fact="0.4352"/>
              <dgm:constr type="t" for="ch" forName="image_accent_3" refType="h" fact="0.3407"/>
              <dgm:constr type="w" for="ch" forName="image_accent_3" refType="w" fact="0.1573"/>
              <dgm:constr type="h" for="ch" forName="image_accent_3" refType="h" fact="0.1785"/>
              <dgm:constr type="l" for="ch" forName="image_3" refType="w" fact="0.4435"/>
              <dgm:constr type="t" for="ch" forName="image_3" refType="h" fact="0.3501"/>
              <dgm:constr type="w" for="ch" forName="image_3" refType="w" fact="0.1407"/>
              <dgm:constr type="h" for="ch" forName="image_3" refType="h" fact="0.1596"/>
              <dgm:constr type="l" for="ch" forName="image_accent_1" refType="w" fact="0.2318"/>
              <dgm:constr type="t" for="ch" forName="image_accent_1" refType="h" fact="0.4869"/>
              <dgm:constr type="w" for="ch" forName="image_accent_1" refType="w" fact="0.2344"/>
              <dgm:constr type="h" for="ch" forName="image_accent_1" refType="h" fact="0.2661"/>
              <dgm:constr type="l" for="ch" forName="image_1" refType="w" fact="0.2401"/>
              <dgm:constr type="t" for="ch" forName="image_1" refType="h" fact="0.4971"/>
              <dgm:constr type="w" for="ch" forName="image_1" refType="w" fact="0.2164"/>
              <dgm:constr type="h" for="ch" forName="image_1" refType="h" fact="0.2456"/>
              <dgm:constr type="l" for="ch" forName="parent_text_1" refType="w" fact="0"/>
              <dgm:constr type="t" for="ch" forName="parent_text_1" refType="h" fact="0.3501"/>
              <dgm:constr type="w" for="ch" forName="parent_text_1" refType="w" fact="0.3478"/>
              <dgm:constr type="h" for="ch" forName="parent_text_1" refType="h" fact="0.125"/>
              <dgm:constr type="l" for="ch" forName="accent_1" refType="w" fact="0.3813"/>
              <dgm:constr type="t" for="ch" forName="accent_1" refType="h" fact="0.2909"/>
              <dgm:constr type="w" for="ch" forName="accent_1" refType="w" fact="0.0696"/>
              <dgm:constr type="h" for="ch" forName="accent_1" refType="h" fact="0.0789"/>
              <dgm:constr type="l" for="ch" forName="parent_text_2" refType="w" fact="0.6311"/>
              <dgm:constr type="t" for="ch" forName="parent_text_2" refType="h" fact="0.5453"/>
              <dgm:constr type="w" for="ch" forName="parent_text_2" refType="w" fact="0.3478"/>
              <dgm:constr type="h" for="ch" forName="parent_text_2" refType="h" fact="0.1228"/>
              <dgm:constr type="l" for="ch" forName="parent_text_4" refType="w" fact="0.5878"/>
              <dgm:constr type="t" for="ch" forName="parent_text_4" refType="h" fact="0.1892"/>
              <dgm:constr type="w" for="ch" forName="parent_text_4" refType="w" fact="0.3478"/>
              <dgm:constr type="h" for="ch" forName="parent_text_4" refType="h" fact="0.1104"/>
              <dgm:constr type="l" for="ch" forName="accent_2" refType="w" fact="0.6265"/>
              <dgm:constr type="t" for="ch" forName="accent_2" refType="h" fact="0.0146"/>
              <dgm:constr type="w" for="ch" forName="accent_2" refType="w" fact="0.0515"/>
              <dgm:constr type="h" for="ch" forName="accent_2" refType="h" fact="0.0585"/>
              <dgm:constr type="l" for="ch" forName="accent_3" refType="w" fact="0.7038"/>
              <dgm:constr type="t" for="ch" forName="accent_3" refType="h" fact="0"/>
              <dgm:constr type="w" for="ch" forName="accent_3" refType="w" fact="0.0258"/>
              <dgm:constr type="h" for="ch" forName="accent_3" refType="h" fact="0.0292"/>
              <dgm:constr type="l" for="ch" forName="parent_text_5" refType="w" fact="0.6522"/>
              <dgm:constr type="t" for="ch" forName="parent_text_5" refType="h" fact="0.0717"/>
              <dgm:constr type="w" for="ch" forName="parent_text_5" refType="w" fact="0.3478"/>
              <dgm:constr type="h" for="ch" forName="parent_text_5" refType="h" fact="0.1023"/>
              <dgm:constr type="l" for="ch" forName="parent_text_3" refType="w" fact="0.6182"/>
              <dgm:constr type="t" for="ch" forName="parent_text_3" refType="h" fact="0.3501"/>
              <dgm:constr type="w" for="ch" forName="parent_text_3" refType="w" fact="0.3478"/>
              <dgm:constr type="h" for="ch" forName="parent_text_3" refType="h" fact="0.1596"/>
              <dgm:constr type="l" for="ch" forName="accent_4" refType="w" fact="0.5538"/>
              <dgm:constr type="t" for="ch" forName="accent_4" refType="h" fact="0.9211"/>
              <dgm:constr type="w" for="ch" forName="accent_4" refType="w" fact="0.0696"/>
              <dgm:constr type="h" for="ch" forName="accent_4" refType="h" fact="0.0789"/>
              <dgm:constr type="l" for="ch" forName="parent_text_6" refType="w" fact="0.0195"/>
              <dgm:constr type="t" for="ch" forName="parent_text_6" refType="h" fact="0.7561"/>
              <dgm:constr type="w" for="ch" forName="parent_text_6" refType="w" fact="0.3478"/>
              <dgm:constr type="h" for="ch" forName="parent_text_6" refType="h" fact="0.1784"/>
              <dgm:constr type="l" for="ch" forName="accent_5" refType="w" fact="0.6182"/>
              <dgm:constr type="t" for="ch" forName="accent_5" refType="h" fact="0.6725"/>
              <dgm:constr type="w" for="ch" forName="accent_5" refType="w" fact="0.0386"/>
              <dgm:constr type="h" for="ch" forName="accent_5" refType="h" fact="0.0439"/>
            </dgm:constrLst>
          </dgm:if>
          <dgm:else name="Name25">
            <dgm:constrLst>
              <dgm:constr type="primFontSz" for="des" ptType="node" op="equ" val="65"/>
              <dgm:constr type="l" for="ch" forName="image_accent_6" refType="w" fact="0.4379"/>
              <dgm:constr type="t" for="ch" forName="image_accent_6" refType="h" fact="0.7456"/>
              <dgm:constr type="w" for="ch" forName="image_accent_6" refType="w" fact="0.1757"/>
              <dgm:constr type="h" for="ch" forName="image_accent_6" refType="h" fact="0.1995"/>
              <dgm:constr type="l" for="ch" forName="image_6" refType="w" fact="0.4471"/>
              <dgm:constr type="t" for="ch" forName="image_6" refType="h" fact="0.7561"/>
              <dgm:constr type="w" for="ch" forName="image_6" refType="w" fact="0.1572"/>
              <dgm:constr type="h" for="ch" forName="image_6" refType="h" fact="0.1784"/>
              <dgm:constr type="l" for="ch" forName="image_accent_5" refType="w" fact="0.3677"/>
              <dgm:constr type="t" for="ch" forName="image_accent_5" refType="h" fact="0.0649"/>
              <dgm:constr type="w" for="ch" forName="image_accent_5" refType="w" fact="0.1022"/>
              <dgm:constr type="h" for="ch" forName="image_accent_5" refType="h" fact="0.116"/>
              <dgm:constr type="l" for="ch" forName="image_5" refType="w" fact="0.3738"/>
              <dgm:constr type="t" for="ch" forName="image_5" refType="h" fact="0.0717"/>
              <dgm:constr type="w" for="ch" forName="image_5" refType="w" fact="0.0902"/>
              <dgm:constr type="h" for="ch" forName="image_5" refType="h" fact="0.1023"/>
              <dgm:constr type="l" for="ch" forName="image_accent_4" refType="w" fact="0.437"/>
              <dgm:constr type="t" for="ch" forName="image_accent_4" refType="h" fact="0.1819"/>
              <dgm:constr type="w" for="ch" forName="image_accent_4" refType="w" fact="0.1103"/>
              <dgm:constr type="h" for="ch" forName="image_accent_4" refType="h" fact="0.1251"/>
              <dgm:constr type="l" for="ch" forName="image_4" refType="w" fact="0.4434"/>
              <dgm:constr type="t" for="ch" forName="image_4" refType="h" fact="0.1892"/>
              <dgm:constr type="w" for="ch" forName="image_4" refType="w" fact="0.0973"/>
              <dgm:constr type="h" for="ch" forName="image_4" refType="h" fact="0.1104"/>
              <dgm:constr type="l" for="ch" forName="image_accent_2" refType="w" fact="0.3942"/>
              <dgm:constr type="t" for="ch" forName="image_accent_2" refType="h" fact="0.5371"/>
              <dgm:constr type="w" for="ch" forName="image_accent_2" refType="w" fact="0.1226"/>
              <dgm:constr type="h" for="ch" forName="image_accent_2" refType="h" fact="0.1392"/>
              <dgm:constr type="l" for="ch" forName="image_2" refType="w" fact="0.4014"/>
              <dgm:constr type="t" for="ch" forName="image_2" refType="h" fact="0.5453"/>
              <dgm:constr type="w" for="ch" forName="image_2" refType="w" fact="0.1082"/>
              <dgm:constr type="h" for="ch" forName="image_2" refType="h" fact="0.1228"/>
              <dgm:constr type="l" for="ch" forName="image_accent_3" refType="w" fact="0.4075"/>
              <dgm:constr type="t" for="ch" forName="image_accent_3" refType="h" fact="0.3407"/>
              <dgm:constr type="w" for="ch" forName="image_accent_3" refType="w" fact="0.1573"/>
              <dgm:constr type="h" for="ch" forName="image_accent_3" refType="h" fact="0.1785"/>
              <dgm:constr type="l" for="ch" forName="image_3" refType="w" fact="0.4158"/>
              <dgm:constr type="t" for="ch" forName="image_3" refType="h" fact="0.3501"/>
              <dgm:constr type="w" for="ch" forName="image_3" refType="w" fact="0.1407"/>
              <dgm:constr type="h" for="ch" forName="image_3" refType="h" fact="0.1596"/>
              <dgm:constr type="l" for="ch" forName="image_accent_1" refType="w" fact="0.5338"/>
              <dgm:constr type="t" for="ch" forName="image_accent_1" refType="h" fact="0.4869"/>
              <dgm:constr type="w" for="ch" forName="image_accent_1" refType="w" fact="0.2344"/>
              <dgm:constr type="h" for="ch" forName="image_accent_1" refType="h" fact="0.2661"/>
              <dgm:constr type="l" for="ch" forName="image_1" refType="w" fact="0.5435"/>
              <dgm:constr type="t" for="ch" forName="image_1" refType="h" fact="0.4971"/>
              <dgm:constr type="w" for="ch" forName="image_1" refType="w" fact="0.2164"/>
              <dgm:constr type="h" for="ch" forName="image_1" refType="h" fact="0.2456"/>
              <dgm:constr type="l" for="ch" forName="parent_text_1" refType="w" fact="0.6522"/>
              <dgm:constr type="t" for="ch" forName="parent_text_1" refType="h" fact="0.3501"/>
              <dgm:constr type="w" for="ch" forName="parent_text_1" refType="w" fact="0.3478"/>
              <dgm:constr type="h" for="ch" forName="parent_text_1" refType="h" fact="0.125"/>
              <dgm:constr type="l" for="ch" forName="accent_1" refType="w" fact="0.5492"/>
              <dgm:constr type="t" for="ch" forName="accent_1" refType="h" fact="0.2909"/>
              <dgm:constr type="w" for="ch" forName="accent_1" refType="w" fact="0.0696"/>
              <dgm:constr type="h" for="ch" forName="accent_1" refType="h" fact="0.0789"/>
              <dgm:constr type="l" for="ch" forName="parent_text_2" refType="w" fact="0.0211"/>
              <dgm:constr type="t" for="ch" forName="parent_text_2" refType="h" fact="0.5453"/>
              <dgm:constr type="w" for="ch" forName="parent_text_2" refType="w" fact="0.3478"/>
              <dgm:constr type="h" for="ch" forName="parent_text_2" refType="h" fact="0.1228"/>
              <dgm:constr type="l" for="ch" forName="parent_text_4" refType="w" fact="0.0644"/>
              <dgm:constr type="t" for="ch" forName="parent_text_4" refType="h" fact="0.1892"/>
              <dgm:constr type="w" for="ch" forName="parent_text_4" refType="w" fact="0.3478"/>
              <dgm:constr type="h" for="ch" forName="parent_text_4" refType="h" fact="0.1104"/>
              <dgm:constr type="l" for="ch" forName="accent_2" refType="w" fact="0.322"/>
              <dgm:constr type="t" for="ch" forName="accent_2" refType="h" fact="0.0146"/>
              <dgm:constr type="w" for="ch" forName="accent_2" refType="w" fact="0.0515"/>
              <dgm:constr type="h" for="ch" forName="accent_2" refType="h" fact="0.0585"/>
              <dgm:constr type="l" for="ch" forName="accent_3" refType="w" fact="0.2705"/>
              <dgm:constr type="t" for="ch" forName="accent_3" refType="h" fact="0"/>
              <dgm:constr type="w" for="ch" forName="accent_3" refType="w" fact="0.0258"/>
              <dgm:constr type="h" for="ch" forName="accent_3" refType="h" fact="0.0292"/>
              <dgm:constr type="l" for="ch" forName="parent_text_5" refType="w" fact="0"/>
              <dgm:constr type="t" for="ch" forName="parent_text_5" refType="h" fact="0.0717"/>
              <dgm:constr type="w" for="ch" forName="parent_text_5" refType="w" fact="0.3478"/>
              <dgm:constr type="h" for="ch" forName="parent_text_5" refType="h" fact="0.1023"/>
              <dgm:constr type="l" for="ch" forName="parent_text_3" refType="w" fact="0.034"/>
              <dgm:constr type="t" for="ch" forName="parent_text_3" refType="h" fact="0.3501"/>
              <dgm:constr type="w" for="ch" forName="parent_text_3" refType="w" fact="0.3478"/>
              <dgm:constr type="h" for="ch" forName="parent_text_3" refType="h" fact="0.1596"/>
              <dgm:constr type="l" for="ch" forName="accent_4" refType="w" fact="0.3766"/>
              <dgm:constr type="t" for="ch" forName="accent_4" refType="h" fact="0.9211"/>
              <dgm:constr type="w" for="ch" forName="accent_4" refType="w" fact="0.0696"/>
              <dgm:constr type="h" for="ch" forName="accent_4" refType="h" fact="0.0789"/>
              <dgm:constr type="l" for="ch" forName="parent_text_6" refType="w" fact="0.6328"/>
              <dgm:constr type="t" for="ch" forName="parent_text_6" refType="h" fact="0.7561"/>
              <dgm:constr type="w" for="ch" forName="parent_text_6" refType="w" fact="0.3478"/>
              <dgm:constr type="h" for="ch" forName="parent_text_6" refType="h" fact="0.1784"/>
              <dgm:constr type="l" for="ch" forName="accent_5" refType="w" fact="0.3431"/>
              <dgm:constr type="t" for="ch" forName="accent_5" refType="h" fact="0.6725"/>
              <dgm:constr type="w" for="ch" forName="accent_5" refType="w" fact="0.0386"/>
              <dgm:constr type="h" for="ch" forName="accent_5" refType="h" fact="0.0439"/>
            </dgm:constrLst>
          </dgm:else>
        </dgm:choose>
      </dgm:if>
      <dgm:if name="Name26" axis="ch" ptType="node" func="cnt" op="equ" val="7">
        <dgm:alg type="composite">
          <dgm:param type="ar" val="1.0352"/>
        </dgm:alg>
        <dgm:choose name="Name27">
          <dgm:if name="Name28" func="var" arg="dir" op="equ" val="norm">
            <dgm:constrLst>
              <dgm:constr type="primFontSz" for="des" ptType="node" op="equ" val="65"/>
              <dgm:constr type="l" for="ch" forName="accent_1" refType="w" fact="0.7553"/>
              <dgm:constr type="t" for="ch" forName="accent_1" refType="h" fact="0.96"/>
              <dgm:constr type="w" for="ch" forName="accent_1" refType="w" fact="0.0386"/>
              <dgm:constr type="h" for="ch" forName="accent_1" refType="h" fact="0.04"/>
              <dgm:constr type="l" for="ch" forName="image_accent_2" refType="w" fact="0.4832"/>
              <dgm:constr type="t" for="ch" forName="image_accent_2" refType="h" fact="0.4899"/>
              <dgm:constr type="w" for="ch" forName="image_accent_2" refType="w" fact="0.1226"/>
              <dgm:constr type="h" for="ch" forName="image_accent_2" refType="h" fact="0.1269"/>
              <dgm:constr type="l" for="ch" forName="image_2" refType="w" fact="0.4904"/>
              <dgm:constr type="t" for="ch" forName="image_2" refType="h" fact="0.4973"/>
              <dgm:constr type="w" for="ch" forName="image_2" refType="w" fact="0.1082"/>
              <dgm:constr type="h" for="ch" forName="image_2" refType="h" fact="0.112"/>
              <dgm:constr type="l" for="ch" forName="image_accent_3" refType="w" fact="0.4352"/>
              <dgm:constr type="t" for="ch" forName="image_accent_3" refType="h" fact="0.3107"/>
              <dgm:constr type="w" for="ch" forName="image_accent_3" refType="w" fact="0.1573"/>
              <dgm:constr type="h" for="ch" forName="image_accent_3" refType="h" fact="0.1628"/>
              <dgm:constr type="l" for="ch" forName="image_3" refType="w" fact="0.4435"/>
              <dgm:constr type="t" for="ch" forName="image_3" refType="h" fact="0.3193"/>
              <dgm:constr type="w" for="ch" forName="image_3" refType="w" fact="0.1407"/>
              <dgm:constr type="h" for="ch" forName="image_3" refType="h" fact="0.1456"/>
              <dgm:constr type="l" for="ch" forName="image_accent_4" refType="w" fact="0.4528"/>
              <dgm:constr type="t" for="ch" forName="image_accent_4" refType="h" fact="0.1659"/>
              <dgm:constr type="w" for="ch" forName="image_accent_4" refType="w" fact="0.1103"/>
              <dgm:constr type="h" for="ch" forName="image_accent_4" refType="h" fact="0.1141"/>
              <dgm:constr type="l" for="ch" forName="image_4" refType="w" fact="0.4593"/>
              <dgm:constr type="t" for="ch" forName="image_4" refType="h" fact="0.1726"/>
              <dgm:constr type="w" for="ch" forName="image_4" refType="w" fact="0.0973"/>
              <dgm:constr type="h" for="ch" forName="image_4" refType="h" fact="0.1007"/>
              <dgm:constr type="l" for="ch" forName="image_accent_5" refType="w" fact="0.5301"/>
              <dgm:constr type="t" for="ch" forName="image_accent_5" refType="h" fact="0.0592"/>
              <dgm:constr type="w" for="ch" forName="image_accent_5" refType="w" fact="0.1022"/>
              <dgm:constr type="h" for="ch" forName="image_accent_5" refType="h" fact="0.1058"/>
              <dgm:constr type="l" for="ch" forName="image_5" refType="w" fact="0.5361"/>
              <dgm:constr type="t" for="ch" forName="image_5" refType="h" fact="0.0654"/>
              <dgm:constr type="w" for="ch" forName="image_5" refType="w" fact="0.0902"/>
              <dgm:constr type="h" for="ch" forName="image_5" refType="h" fact="0.0933"/>
              <dgm:constr type="l" for="ch" forName="image_accent_6" refType="w" fact="0.3864"/>
              <dgm:constr type="t" for="ch" forName="image_accent_6" refType="h" fact="0.68"/>
              <dgm:constr type="w" for="ch" forName="image_accent_6" refType="w" fact="0.1757"/>
              <dgm:constr type="h" for="ch" forName="image_accent_6" refType="h" fact="0.1819"/>
              <dgm:constr type="l" for="ch" forName="image_6" refType="w" fact="0.3957"/>
              <dgm:constr type="t" for="ch" forName="image_6" refType="h" fact="0.6896"/>
              <dgm:constr type="w" for="ch" forName="image_6" refType="w" fact="0.1572"/>
              <dgm:constr type="h" for="ch" forName="image_6" refType="h" fact="0.1627"/>
              <dgm:constr type="l" for="ch" forName="image_accent_7" refType="w" fact="0.5291"/>
              <dgm:constr type="t" for="ch" forName="image_accent_7" refType="h" fact="0.8325"/>
              <dgm:constr type="w" for="ch" forName="image_accent_7" refType="w" fact="0.1103"/>
              <dgm:constr type="h" for="ch" forName="image_accent_7" refType="h" fact="0.1141"/>
              <dgm:constr type="l" for="ch" forName="image_7" refType="w" fact="0.5356"/>
              <dgm:constr type="t" for="ch" forName="image_7" refType="h" fact="0.8392"/>
              <dgm:constr type="w" for="ch" forName="image_7" refType="w" fact="0.0973"/>
              <dgm:constr type="h" for="ch" forName="image_7" refType="h" fact="0.1007"/>
              <dgm:constr type="l" for="ch" forName="image_accent_1" refType="w" fact="0.2318"/>
              <dgm:constr type="t" for="ch" forName="image_accent_1" refType="h" fact="0.444"/>
              <dgm:constr type="w" for="ch" forName="image_accent_1" refType="w" fact="0.2344"/>
              <dgm:constr type="h" for="ch" forName="image_accent_1" refType="h" fact="0.2426"/>
              <dgm:constr type="l" for="ch" forName="image_1" refType="w" fact="0.2408"/>
              <dgm:constr type="t" for="ch" forName="image_1" refType="h" fact="0.4533"/>
              <dgm:constr type="w" for="ch" forName="image_1" refType="w" fact="0.2164"/>
              <dgm:constr type="h" for="ch" forName="image_1" refType="h" fact="0.224"/>
              <dgm:constr type="l" for="ch" forName="parent_text_1" refType="w" fact="0"/>
              <dgm:constr type="t" for="ch" forName="parent_text_1" refType="h" fact="0.3193"/>
              <dgm:constr type="w" for="ch" forName="parent_text_1" refType="w" fact="0.3478"/>
              <dgm:constr type="h" for="ch" forName="parent_text_1" refType="h" fact="0.115"/>
              <dgm:constr type="l" for="ch" forName="accent_2" refType="w" fact="0.3813"/>
              <dgm:constr type="t" for="ch" forName="accent_2" refType="h" fact="0.2653"/>
              <dgm:constr type="w" for="ch" forName="accent_2" refType="w" fact="0.0696"/>
              <dgm:constr type="h" for="ch" forName="accent_2" refType="h" fact="0.072"/>
              <dgm:constr type="l" for="ch" forName="parent_text_2" refType="w" fact="0.6311"/>
              <dgm:constr type="t" for="ch" forName="parent_text_2" refType="h" fact="0.4973"/>
              <dgm:constr type="w" for="ch" forName="parent_text_2" refType="w" fact="0.3478"/>
              <dgm:constr type="h" for="ch" forName="parent_text_2" refType="h" fact="0.112"/>
              <dgm:constr type="l" for="ch" forName="parent_text_4" refType="w" fact="0.5878"/>
              <dgm:constr type="t" for="ch" forName="parent_text_4" refType="h" fact="0.1726"/>
              <dgm:constr type="w" for="ch" forName="parent_text_4" refType="w" fact="0.3478"/>
              <dgm:constr type="h" for="ch" forName="parent_text_4" refType="h" fact="0.1007"/>
              <dgm:constr type="l" for="ch" forName="accent_3" refType="w" fact="0.7038"/>
              <dgm:constr type="t" for="ch" forName="accent_3" refType="h" fact="0"/>
              <dgm:constr type="w" for="ch" forName="accent_3" refType="w" fact="0.0258"/>
              <dgm:constr type="h" for="ch" forName="accent_3" refType="h" fact="0.0267"/>
              <dgm:constr type="l" for="ch" forName="parent_text_5" refType="w" fact="0.6522"/>
              <dgm:constr type="t" for="ch" forName="parent_text_5" refType="h" fact="0.0654"/>
              <dgm:constr type="w" for="ch" forName="parent_text_5" refType="w" fact="0.3478"/>
              <dgm:constr type="h" for="ch" forName="parent_text_5" refType="h" fact="0.0933"/>
              <dgm:constr type="l" for="ch" forName="parent_text_3" refType="w" fact="0.6182"/>
              <dgm:constr type="t" for="ch" forName="parent_text_3" refType="h" fact="0.3193"/>
              <dgm:constr type="w" for="ch" forName="parent_text_3" refType="w" fact="0.3478"/>
              <dgm:constr type="h" for="ch" forName="parent_text_3" refType="h" fact="0.1456"/>
              <dgm:constr type="l" for="ch" forName="parent_text_6" refType="w" fact="0.02"/>
              <dgm:constr type="t" for="ch" forName="parent_text_6" refType="h" fact="0.6896"/>
              <dgm:constr type="w" for="ch" forName="parent_text_6" refType="w" fact="0.3478"/>
              <dgm:constr type="h" for="ch" forName="parent_text_6" refType="h" fact="0.1627"/>
              <dgm:constr type="l" for="ch" forName="accent_4" refType="w" fact="0.6265"/>
              <dgm:constr type="t" for="ch" forName="accent_4" refType="h" fact="0.0213"/>
              <dgm:constr type="w" for="ch" forName="accent_4" refType="w" fact="0.0515"/>
              <dgm:constr type="h" for="ch" forName="accent_4" refType="h" fact="0.0533"/>
              <dgm:constr type="l" for="ch" forName="accent_5" refType="w" fact="0.6522"/>
              <dgm:constr type="t" for="ch" forName="accent_5" refType="h" fact="0.92"/>
              <dgm:constr type="w" for="ch" forName="accent_5" refType="w" fact="0.0696"/>
              <dgm:constr type="h" for="ch" forName="accent_5" refType="h" fact="0.072"/>
              <dgm:constr type="l" for="ch" forName="parent_text_7" refType="w" fact="0.105"/>
              <dgm:constr type="t" for="ch" forName="parent_text_7" refType="h" fact="0.87"/>
              <dgm:constr type="w" for="ch" forName="parent_text_7" refType="w" fact="0.407"/>
              <dgm:constr type="h" for="ch" forName="parent_text_7" refType="h" fact="0.13"/>
              <dgm:constr type="l" for="ch" forName="accent_6" refType="w" fact="0.6136"/>
              <dgm:constr type="t" for="ch" forName="accent_6" refType="h" fact="0.6133"/>
              <dgm:constr type="w" for="ch" forName="accent_6" refType="w" fact="0.0386"/>
              <dgm:constr type="h" for="ch" forName="accent_6" refType="h" fact="0.04"/>
            </dgm:constrLst>
          </dgm:if>
          <dgm:else name="Name29">
            <dgm:constrLst>
              <dgm:constr type="primFontSz" for="des" ptType="node" op="equ" val="65"/>
              <dgm:constr type="l" for="ch" forName="accent_1" refType="w" fact="0.2061"/>
              <dgm:constr type="t" for="ch" forName="accent_1" refType="h" fact="0.96"/>
              <dgm:constr type="w" for="ch" forName="accent_1" refType="w" fact="0.0386"/>
              <dgm:constr type="h" for="ch" forName="accent_1" refType="h" fact="0.04"/>
              <dgm:constr type="l" for="ch" forName="image_accent_7" refType="w" fact="0.3606"/>
              <dgm:constr type="t" for="ch" forName="image_accent_7" refType="h" fact="0.8325"/>
              <dgm:constr type="w" for="ch" forName="image_accent_7" refType="w" fact="0.1103"/>
              <dgm:constr type="h" for="ch" forName="image_accent_7" refType="h" fact="0.1141"/>
              <dgm:constr type="l" for="ch" forName="image_7" refType="w" fact="0.3671"/>
              <dgm:constr type="t" for="ch" forName="image_7" refType="h" fact="0.8392"/>
              <dgm:constr type="w" for="ch" forName="image_7" refType="w" fact="0.0973"/>
              <dgm:constr type="h" for="ch" forName="image_7" refType="h" fact="0.1007"/>
              <dgm:constr type="l" for="ch" forName="image_accent_6" refType="w" fact="0.4379"/>
              <dgm:constr type="t" for="ch" forName="image_accent_6" refType="h" fact="0.68"/>
              <dgm:constr type="w" for="ch" forName="image_accent_6" refType="w" fact="0.1757"/>
              <dgm:constr type="h" for="ch" forName="image_accent_6" refType="h" fact="0.1819"/>
              <dgm:constr type="l" for="ch" forName="image_6" refType="w" fact="0.4471"/>
              <dgm:constr type="t" for="ch" forName="image_6" refType="h" fact="0.6896"/>
              <dgm:constr type="w" for="ch" forName="image_6" refType="w" fact="0.1572"/>
              <dgm:constr type="h" for="ch" forName="image_6" refType="h" fact="0.1627"/>
              <dgm:constr type="l" for="ch" forName="image_accent_5" refType="w" fact="0.3677"/>
              <dgm:constr type="t" for="ch" forName="image_accent_5" refType="h" fact="0.0592"/>
              <dgm:constr type="w" for="ch" forName="image_accent_5" refType="w" fact="0.1022"/>
              <dgm:constr type="h" for="ch" forName="image_accent_5" refType="h" fact="0.1058"/>
              <dgm:constr type="l" for="ch" forName="image_5" refType="w" fact="0.3738"/>
              <dgm:constr type="t" for="ch" forName="image_5" refType="h" fact="0.0654"/>
              <dgm:constr type="w" for="ch" forName="image_5" refType="w" fact="0.0902"/>
              <dgm:constr type="h" for="ch" forName="image_5" refType="h" fact="0.0933"/>
              <dgm:constr type="l" for="ch" forName="image_accent_4" refType="w" fact="0.437"/>
              <dgm:constr type="t" for="ch" forName="image_accent_4" refType="h" fact="0.1659"/>
              <dgm:constr type="w" for="ch" forName="image_accent_4" refType="w" fact="0.1103"/>
              <dgm:constr type="h" for="ch" forName="image_accent_4" refType="h" fact="0.1141"/>
              <dgm:constr type="l" for="ch" forName="image_4" refType="w" fact="0.4434"/>
              <dgm:constr type="t" for="ch" forName="image_4" refType="h" fact="0.1726"/>
              <dgm:constr type="w" for="ch" forName="image_4" refType="w" fact="0.0973"/>
              <dgm:constr type="h" for="ch" forName="image_4" refType="h" fact="0.1007"/>
              <dgm:constr type="l" for="ch" forName="image_accent_2" refType="w" fact="0.3942"/>
              <dgm:constr type="t" for="ch" forName="image_accent_2" refType="h" fact="0.4899"/>
              <dgm:constr type="w" for="ch" forName="image_accent_2" refType="w" fact="0.1226"/>
              <dgm:constr type="h" for="ch" forName="image_accent_2" refType="h" fact="0.1269"/>
              <dgm:constr type="l" for="ch" forName="image_2" refType="w" fact="0.4014"/>
              <dgm:constr type="t" for="ch" forName="image_2" refType="h" fact="0.4973"/>
              <dgm:constr type="w" for="ch" forName="image_2" refType="w" fact="0.1082"/>
              <dgm:constr type="h" for="ch" forName="image_2" refType="h" fact="0.112"/>
              <dgm:constr type="l" for="ch" forName="image_accent_3" refType="w" fact="0.4075"/>
              <dgm:constr type="t" for="ch" forName="image_accent_3" refType="h" fact="0.3107"/>
              <dgm:constr type="w" for="ch" forName="image_accent_3" refType="w" fact="0.1573"/>
              <dgm:constr type="h" for="ch" forName="image_accent_3" refType="h" fact="0.1628"/>
              <dgm:constr type="l" for="ch" forName="image_3" refType="w" fact="0.4158"/>
              <dgm:constr type="t" for="ch" forName="image_3" refType="h" fact="0.3193"/>
              <dgm:constr type="w" for="ch" forName="image_3" refType="w" fact="0.1407"/>
              <dgm:constr type="h" for="ch" forName="image_3" refType="h" fact="0.1456"/>
              <dgm:constr type="l" for="ch" forName="image_accent_1" refType="w" fact="0.5338"/>
              <dgm:constr type="t" for="ch" forName="image_accent_1" refType="h" fact="0.444"/>
              <dgm:constr type="w" for="ch" forName="image_accent_1" refType="w" fact="0.2344"/>
              <dgm:constr type="h" for="ch" forName="image_accent_1" refType="h" fact="0.2426"/>
              <dgm:constr type="l" for="ch" forName="image_1" refType="w" fact="0.5428"/>
              <dgm:constr type="t" for="ch" forName="image_1" refType="h" fact="0.4533"/>
              <dgm:constr type="w" for="ch" forName="image_1" refType="w" fact="0.2164"/>
              <dgm:constr type="h" for="ch" forName="image_1" refType="h" fact="0.224"/>
              <dgm:constr type="l" for="ch" forName="parent_text_1" refType="w" fact="0.6522"/>
              <dgm:constr type="t" for="ch" forName="parent_text_1" refType="h" fact="0.3193"/>
              <dgm:constr type="w" for="ch" forName="parent_text_1" refType="w" fact="0.3478"/>
              <dgm:constr type="h" for="ch" forName="parent_text_1" refType="h" fact="0.115"/>
              <dgm:constr type="l" for="ch" forName="accent_2" refType="w" fact="0.5492"/>
              <dgm:constr type="t" for="ch" forName="accent_2" refType="h" fact="0.2653"/>
              <dgm:constr type="w" for="ch" forName="accent_2" refType="w" fact="0.0696"/>
              <dgm:constr type="h" for="ch" forName="accent_2" refType="h" fact="0.072"/>
              <dgm:constr type="l" for="ch" forName="parent_text_2" refType="w" fact="0.0211"/>
              <dgm:constr type="t" for="ch" forName="parent_text_2" refType="h" fact="0.4973"/>
              <dgm:constr type="w" for="ch" forName="parent_text_2" refType="w" fact="0.3478"/>
              <dgm:constr type="h" for="ch" forName="parent_text_2" refType="h" fact="0.112"/>
              <dgm:constr type="l" for="ch" forName="parent_text_4" refType="w" fact="0.0644"/>
              <dgm:constr type="t" for="ch" forName="parent_text_4" refType="h" fact="0.1726"/>
              <dgm:constr type="w" for="ch" forName="parent_text_4" refType="w" fact="0.3478"/>
              <dgm:constr type="h" for="ch" forName="parent_text_4" refType="h" fact="0.1007"/>
              <dgm:constr type="l" for="ch" forName="accent_3" refType="w" fact="0.2705"/>
              <dgm:constr type="t" for="ch" forName="accent_3" refType="h" fact="0"/>
              <dgm:constr type="w" for="ch" forName="accent_3" refType="w" fact="0.0258"/>
              <dgm:constr type="h" for="ch" forName="accent_3" refType="h" fact="0.0267"/>
              <dgm:constr type="l" for="ch" forName="parent_text_5" refType="w" fact="0"/>
              <dgm:constr type="t" for="ch" forName="parent_text_5" refType="h" fact="0.0654"/>
              <dgm:constr type="w" for="ch" forName="parent_text_5" refType="w" fact="0.3478"/>
              <dgm:constr type="h" for="ch" forName="parent_text_5" refType="h" fact="0.0933"/>
              <dgm:constr type="l" for="ch" forName="parent_text_3" refType="w" fact="0.034"/>
              <dgm:constr type="t" for="ch" forName="parent_text_3" refType="h" fact="0.3193"/>
              <dgm:constr type="w" for="ch" forName="parent_text_3" refType="w" fact="0.3478"/>
              <dgm:constr type="h" for="ch" forName="parent_text_3" refType="h" fact="0.1456"/>
              <dgm:constr type="l" for="ch" forName="parent_text_6" refType="w" fact="0.63"/>
              <dgm:constr type="t" for="ch" forName="parent_text_6" refType="h" fact="0.6896"/>
              <dgm:constr type="w" for="ch" forName="parent_text_6" refType="w" fact="0.3478"/>
              <dgm:constr type="h" for="ch" forName="parent_text_6" refType="h" fact="0.1627"/>
              <dgm:constr type="l" for="ch" forName="accent_4" refType="w" fact="0.322"/>
              <dgm:constr type="t" for="ch" forName="accent_4" refType="h" fact="0.0213"/>
              <dgm:constr type="w" for="ch" forName="accent_4" refType="w" fact="0.0515"/>
              <dgm:constr type="h" for="ch" forName="accent_4" refType="h" fact="0.0533"/>
              <dgm:constr type="l" for="ch" forName="accent_5" refType="w" fact="0.2782"/>
              <dgm:constr type="t" for="ch" forName="accent_5" refType="h" fact="0.92"/>
              <dgm:constr type="w" for="ch" forName="accent_5" refType="w" fact="0.0696"/>
              <dgm:constr type="h" for="ch" forName="accent_5" refType="h" fact="0.072"/>
              <dgm:constr type="l" for="ch" forName="parent_text_7" refType="w" fact="0.485"/>
              <dgm:constr type="t" for="ch" forName="parent_text_7" refType="h" fact="0.87"/>
              <dgm:constr type="w" for="ch" forName="parent_text_7" refType="w" fact="0.347"/>
              <dgm:constr type="h" for="ch" forName="parent_text_7" refType="h" fact="0.13"/>
              <dgm:constr type="l" for="ch" forName="accent_6" refType="w" fact="0.3478"/>
              <dgm:constr type="t" for="ch" forName="accent_6" refType="h" fact="0.6133"/>
              <dgm:constr type="w" for="ch" forName="accent_6" refType="w" fact="0.0386"/>
              <dgm:constr type="h" for="ch" forName="accent_6" refType="h" fact="0.04"/>
            </dgm:constrLst>
          </dgm:else>
        </dgm:choose>
        <dgm:layoutNode name="accent_6" styleLbl="alignNode1">
          <dgm:alg type="sp"/>
          <dgm:shape xmlns:r="http://schemas.openxmlformats.org/officeDocument/2006/relationships" type="donut" r:blip="">
            <dgm:adjLst>
              <dgm:adj idx="1" val="0.0746"/>
            </dgm:adjLst>
          </dgm:shape>
          <dgm:presOf/>
        </dgm:layoutNode>
      </dgm:if>
      <dgm:else name="Name30">
        <dgm:alg type="composite">
          <dgm:param type="ar" val="0.9705"/>
        </dgm:alg>
        <dgm:choose name="Name31">
          <dgm:if name="Name32" func="var" arg="dir" op="equ" val="norm">
            <dgm:constrLst>
              <dgm:constr type="primFontSz" for="des" ptType="node" op="equ" val="65"/>
              <dgm:constr type="l" for="ch" forName="accent_1" refType="w" fact="0.7599"/>
              <dgm:constr type="t" for="ch" forName="accent_1" refType="h" fact="0.925"/>
              <dgm:constr type="w" for="ch" forName="accent_1" refType="w" fact="0.0386"/>
              <dgm:constr type="h" for="ch" forName="accent_1" refType="h" fact="0.0375"/>
              <dgm:constr type="l" for="ch" forName="accent_2" refType="w" fact="0.6182"/>
              <dgm:constr type="t" for="ch" forName="accent_2" refType="h" fact="0.575"/>
              <dgm:constr type="w" for="ch" forName="accent_2" refType="w" fact="0.0386"/>
              <dgm:constr type="h" for="ch" forName="accent_2" refType="h" fact="0.0375"/>
              <dgm:constr type="l" for="ch" forName="image_accent_8" refType="w" fact="0.6449"/>
              <dgm:constr type="t" for="ch" forName="image_accent_8" refType="h" fact="0.8508"/>
              <dgm:constr type="w" for="ch" forName="image_accent_8" refType="w" fact="0.1022"/>
              <dgm:constr type="h" for="ch" forName="image_accent_8" refType="h" fact="0.0992"/>
              <dgm:constr type="l" for="ch" forName="image_8" refType="w" fact="0.6538"/>
              <dgm:constr type="t" for="ch" forName="image_8" refType="h" fact="0.8595"/>
              <dgm:constr type="w" for="ch" forName="image_8" refType="w" fact="0.0844"/>
              <dgm:constr type="h" for="ch" forName="image_8" refType="h" fact="0.0819"/>
              <dgm:constr type="l" for="ch" forName="image_accent_7" refType="w" fact="0.5291"/>
              <dgm:constr type="t" for="ch" forName="image_accent_7" refType="h" fact="0.7805"/>
              <dgm:constr type="w" for="ch" forName="image_accent_7" refType="w" fact="0.1103"/>
              <dgm:constr type="h" for="ch" forName="image_accent_7" refType="h" fact="0.107"/>
              <dgm:constr type="l" for="ch" forName="image_7" refType="w" fact="0.5356"/>
              <dgm:constr type="t" for="ch" forName="image_7" refType="h" fact="0.7868"/>
              <dgm:constr type="w" for="ch" forName="image_7" refType="w" fact="0.0973"/>
              <dgm:constr type="h" for="ch" forName="image_7" refType="h" fact="0.0944"/>
              <dgm:constr type="l" for="ch" forName="image_accent_6" refType="w" fact="0.3864"/>
              <dgm:constr type="t" for="ch" forName="image_accent_6" refType="h" fact="0.6375"/>
              <dgm:constr type="w" for="ch" forName="image_accent_6" refType="w" fact="0.1757"/>
              <dgm:constr type="h" for="ch" forName="image_accent_6" refType="h" fact="0.1706"/>
              <dgm:constr type="l" for="ch" forName="image_6" refType="w" fact="0.3957"/>
              <dgm:constr type="t" for="ch" forName="image_6" refType="h" fact="0.6465"/>
              <dgm:constr type="w" for="ch" forName="image_6" refType="w" fact="0.1572"/>
              <dgm:constr type="h" for="ch" forName="image_6" refType="h" fact="0.1525"/>
              <dgm:constr type="l" for="ch" forName="image_accent_5" refType="w" fact="0.5301"/>
              <dgm:constr type="t" for="ch" forName="image_accent_5" refType="h" fact="0.0555"/>
              <dgm:constr type="w" for="ch" forName="image_accent_5" refType="w" fact="0.1022"/>
              <dgm:constr type="h" for="ch" forName="image_accent_5" refType="h" fact="0.0992"/>
              <dgm:constr type="l" for="ch" forName="image_5" refType="w" fact="0.5361"/>
              <dgm:constr type="t" for="ch" forName="image_5" refType="h" fact="0.0613"/>
              <dgm:constr type="w" for="ch" forName="image_5" refType="w" fact="0.0902"/>
              <dgm:constr type="h" for="ch" forName="image_5" refType="h" fact="0.0875"/>
              <dgm:constr type="l" for="ch" forName="image_accent_4" refType="w" fact="0.4528"/>
              <dgm:constr type="t" for="ch" forName="image_accent_4" refType="h" fact="0.1555"/>
              <dgm:constr type="w" for="ch" forName="image_accent_4" refType="w" fact="0.1103"/>
              <dgm:constr type="h" for="ch" forName="image_accent_4" refType="h" fact="0.107"/>
              <dgm:constr type="l" for="ch" forName="image_4" refType="w" fact="0.4593"/>
              <dgm:constr type="t" for="ch" forName="image_4" refType="h" fact="0.1618"/>
              <dgm:constr type="w" for="ch" forName="image_4" refType="w" fact="0.0973"/>
              <dgm:constr type="h" for="ch" forName="image_4" refType="h" fact="0.0944"/>
              <dgm:constr type="l" for="ch" forName="image_accent_2" refType="w" fact="0.4832"/>
              <dgm:constr type="t" for="ch" forName="image_accent_2" refType="h" fact="0.4593"/>
              <dgm:constr type="w" for="ch" forName="image_accent_2" refType="w" fact="0.1226"/>
              <dgm:constr type="h" for="ch" forName="image_accent_2" refType="h" fact="0.119"/>
              <dgm:constr type="l" for="ch" forName="image_2" refType="w" fact="0.4904"/>
              <dgm:constr type="t" for="ch" forName="image_2" refType="h" fact="0.4663"/>
              <dgm:constr type="w" for="ch" forName="image_2" refType="w" fact="0.1082"/>
              <dgm:constr type="h" for="ch" forName="image_2" refType="h" fact="0.105"/>
              <dgm:constr type="l" for="ch" forName="image_accent_3" refType="w" fact="0.4352"/>
              <dgm:constr type="t" for="ch" forName="image_accent_3" refType="h" fact="0.2913"/>
              <dgm:constr type="w" for="ch" forName="image_accent_3" refType="w" fact="0.1573"/>
              <dgm:constr type="h" for="ch" forName="image_accent_3" refType="h" fact="0.1526"/>
              <dgm:constr type="l" for="ch" forName="image_3" refType="w" fact="0.4435"/>
              <dgm:constr type="t" for="ch" forName="image_3" refType="h" fact="0.2993"/>
              <dgm:constr type="w" for="ch" forName="image_3" refType="w" fact="0.1407"/>
              <dgm:constr type="h" for="ch" forName="image_3" refType="h" fact="0.1365"/>
              <dgm:constr type="l" for="ch" forName="image_accent_1" refType="w" fact="0.2318"/>
              <dgm:constr type="t" for="ch" forName="image_accent_1" refType="h" fact="0.4163"/>
              <dgm:constr type="w" for="ch" forName="image_accent_1" refType="w" fact="0.2344"/>
              <dgm:constr type="h" for="ch" forName="image_accent_1" refType="h" fact="0.2275"/>
              <dgm:constr type="l" for="ch" forName="image_1" refType="w" fact="0.2408"/>
              <dgm:constr type="t" for="ch" forName="image_1" refType="h" fact="0.425"/>
              <dgm:constr type="w" for="ch" forName="image_1" refType="w" fact="0.2164"/>
              <dgm:constr type="h" for="ch" forName="image_1" refType="h" fact="0.21"/>
              <dgm:constr type="l" for="ch" forName="parent_text_1" refType="w" fact="0"/>
              <dgm:constr type="t" for="ch" forName="parent_text_1" refType="h" fact="0.2993"/>
              <dgm:constr type="w" for="ch" forName="parent_text_1" refType="w" fact="0.3478"/>
              <dgm:constr type="h" for="ch" forName="parent_text_1" refType="h" fact="0.11"/>
              <dgm:constr type="l" for="ch" forName="accent_3" refType="w" fact="0.3813"/>
              <dgm:constr type="t" for="ch" forName="accent_3" refType="h" fact="0.2488"/>
              <dgm:constr type="w" for="ch" forName="accent_3" refType="w" fact="0.0696"/>
              <dgm:constr type="h" for="ch" forName="accent_3" refType="h" fact="0.0675"/>
              <dgm:constr type="l" for="ch" forName="parent_text_2" refType="w" fact="0.6311"/>
              <dgm:constr type="t" for="ch" forName="parent_text_2" refType="h" fact="0.4663"/>
              <dgm:constr type="w" for="ch" forName="parent_text_2" refType="w" fact="0.3478"/>
              <dgm:constr type="h" for="ch" forName="parent_text_2" refType="h" fact="0.105"/>
              <dgm:constr type="l" for="ch" forName="parent_text_4" refType="w" fact="0.5878"/>
              <dgm:constr type="t" for="ch" forName="parent_text_4" refType="h" fact="0.1618"/>
              <dgm:constr type="w" for="ch" forName="parent_text_4" refType="w" fact="0.3478"/>
              <dgm:constr type="h" for="ch" forName="parent_text_4" refType="h" fact="0.0944"/>
              <dgm:constr type="l" for="ch" forName="accent_4" refType="w" fact="0.7038"/>
              <dgm:constr type="t" for="ch" forName="accent_4" refType="h" fact="0"/>
              <dgm:constr type="w" for="ch" forName="accent_4" refType="w" fact="0.0258"/>
              <dgm:constr type="h" for="ch" forName="accent_4" refType="h" fact="0.025"/>
              <dgm:constr type="l" for="ch" forName="parent_text_5" refType="w" fact="0.6522"/>
              <dgm:constr type="t" for="ch" forName="parent_text_5" refType="h" fact="0.0625"/>
              <dgm:constr type="w" for="ch" forName="parent_text_5" refType="w" fact="0.3478"/>
              <dgm:constr type="h" for="ch" forName="parent_text_5" refType="h" fact="0.0863"/>
              <dgm:constr type="l" for="ch" forName="parent_text_3" refType="w" fact="0.6182"/>
              <dgm:constr type="t" for="ch" forName="parent_text_3" refType="h" fact="0.2993"/>
              <dgm:constr type="w" for="ch" forName="parent_text_3" refType="w" fact="0.3478"/>
              <dgm:constr type="h" for="ch" forName="parent_text_3" refType="h" fact="0.1365"/>
              <dgm:constr type="l" for="ch" forName="parent_text_6" refType="w" fact="0.02"/>
              <dgm:constr type="t" for="ch" forName="parent_text_6" refType="h" fact="0.6465"/>
              <dgm:constr type="w" for="ch" forName="parent_text_6" refType="w" fact="0.3478"/>
              <dgm:constr type="h" for="ch" forName="parent_text_6" refType="h" fact="0.1525"/>
              <dgm:constr type="l" for="ch" forName="accent_5" refType="w" fact="0.6265"/>
              <dgm:constr type="t" for="ch" forName="accent_5" refType="h" fact="0.02"/>
              <dgm:constr type="w" for="ch" forName="accent_5" refType="w" fact="0.0515"/>
              <dgm:constr type="h" for="ch" forName="accent_5" refType="h" fact="0.05"/>
              <dgm:constr type="l" for="ch" forName="parent_text_7" refType="w" fact="0.165"/>
              <dgm:constr type="t" for="ch" forName="parent_text_7" refType="h" fact="0.81"/>
              <dgm:constr type="w" for="ch" forName="parent_text_7" refType="w" fact="0.3478"/>
              <dgm:constr type="h" for="ch" forName="parent_text_7" refType="h" fact="0.077"/>
              <dgm:constr type="l" for="ch" forName="parent_text_8" refType="w" fact="0.275"/>
              <dgm:constr type="t" for="ch" forName="parent_text_8" refType="h" fact="0.89"/>
              <dgm:constr type="w" for="ch" forName="parent_text_8" refType="w" fact="0.3478"/>
              <dgm:constr type="h" for="ch" forName="parent_text_8" refType="h" fact="0.11"/>
            </dgm:constrLst>
          </dgm:if>
          <dgm:else name="Name33">
            <dgm:constrLst>
              <dgm:constr type="primFontSz" for="des" ptType="node" op="equ" val="65"/>
              <dgm:constr type="l" for="ch" forName="accent_1" refType="w" fact="0.2014"/>
              <dgm:constr type="t" for="ch" forName="accent_1" refType="h" fact="0.925"/>
              <dgm:constr type="w" for="ch" forName="accent_1" refType="w" fact="0.0386"/>
              <dgm:constr type="h" for="ch" forName="accent_1" refType="h" fact="0.0375"/>
              <dgm:constr type="l" for="ch" forName="accent_2" refType="w" fact="0.3431"/>
              <dgm:constr type="t" for="ch" forName="accent_2" refType="h" fact="0.575"/>
              <dgm:constr type="w" for="ch" forName="accent_2" refType="w" fact="0.0386"/>
              <dgm:constr type="h" for="ch" forName="accent_2" refType="h" fact="0.0375"/>
              <dgm:constr type="l" for="ch" forName="image_accent_8" refType="w" fact="0.253"/>
              <dgm:constr type="t" for="ch" forName="image_accent_8" refType="h" fact="0.8508"/>
              <dgm:constr type="w" for="ch" forName="image_accent_8" refType="w" fact="0.1022"/>
              <dgm:constr type="h" for="ch" forName="image_accent_8" refType="h" fact="0.0992"/>
              <dgm:constr type="l" for="ch" forName="image_8" refType="w" fact="0.2619"/>
              <dgm:constr type="t" for="ch" forName="image_8" refType="h" fact="0.8595"/>
              <dgm:constr type="w" for="ch" forName="image_8" refType="w" fact="0.0844"/>
              <dgm:constr type="h" for="ch" forName="image_8" refType="h" fact="0.0819"/>
              <dgm:constr type="l" for="ch" forName="image_accent_7" refType="w" fact="0.3606"/>
              <dgm:constr type="t" for="ch" forName="image_accent_7" refType="h" fact="0.7805"/>
              <dgm:constr type="w" for="ch" forName="image_accent_7" refType="w" fact="0.1103"/>
              <dgm:constr type="h" for="ch" forName="image_accent_7" refType="h" fact="0.107"/>
              <dgm:constr type="l" for="ch" forName="image_7" refType="w" fact="0.3671"/>
              <dgm:constr type="t" for="ch" forName="image_7" refType="h" fact="0.7868"/>
              <dgm:constr type="w" for="ch" forName="image_7" refType="w" fact="0.0973"/>
              <dgm:constr type="h" for="ch" forName="image_7" refType="h" fact="0.0944"/>
              <dgm:constr type="l" for="ch" forName="image_accent_6" refType="w" fact="0.4379"/>
              <dgm:constr type="t" for="ch" forName="image_accent_6" refType="h" fact="0.6375"/>
              <dgm:constr type="w" for="ch" forName="image_accent_6" refType="w" fact="0.1757"/>
              <dgm:constr type="h" for="ch" forName="image_accent_6" refType="h" fact="0.1706"/>
              <dgm:constr type="l" for="ch" forName="image_6" refType="w" fact="0.4471"/>
              <dgm:constr type="t" for="ch" forName="image_6" refType="h" fact="0.6465"/>
              <dgm:constr type="w" for="ch" forName="image_6" refType="w" fact="0.1572"/>
              <dgm:constr type="h" for="ch" forName="image_6" refType="h" fact="0.1525"/>
              <dgm:constr type="l" for="ch" forName="image_accent_5" refType="w" fact="0.3677"/>
              <dgm:constr type="t" for="ch" forName="image_accent_5" refType="h" fact="0.0555"/>
              <dgm:constr type="w" for="ch" forName="image_accent_5" refType="w" fact="0.1022"/>
              <dgm:constr type="h" for="ch" forName="image_accent_5" refType="h" fact="0.0992"/>
              <dgm:constr type="l" for="ch" forName="image_5" refType="w" fact="0.3738"/>
              <dgm:constr type="t" for="ch" forName="image_5" refType="h" fact="0.0613"/>
              <dgm:constr type="w" for="ch" forName="image_5" refType="w" fact="0.0902"/>
              <dgm:constr type="h" for="ch" forName="image_5" refType="h" fact="0.0875"/>
              <dgm:constr type="l" for="ch" forName="image_accent_4" refType="w" fact="0.437"/>
              <dgm:constr type="t" for="ch" forName="image_accent_4" refType="h" fact="0.1555"/>
              <dgm:constr type="w" for="ch" forName="image_accent_4" refType="w" fact="0.1103"/>
              <dgm:constr type="h" for="ch" forName="image_accent_4" refType="h" fact="0.107"/>
              <dgm:constr type="l" for="ch" forName="image_4" refType="w" fact="0.4434"/>
              <dgm:constr type="t" for="ch" forName="image_4" refType="h" fact="0.1618"/>
              <dgm:constr type="w" for="ch" forName="image_4" refType="w" fact="0.0973"/>
              <dgm:constr type="h" for="ch" forName="image_4" refType="h" fact="0.0944"/>
              <dgm:constr type="l" for="ch" forName="image_accent_2" refType="w" fact="0.3942"/>
              <dgm:constr type="t" for="ch" forName="image_accent_2" refType="h" fact="0.4593"/>
              <dgm:constr type="w" for="ch" forName="image_accent_2" refType="w" fact="0.1226"/>
              <dgm:constr type="h" for="ch" forName="image_accent_2" refType="h" fact="0.119"/>
              <dgm:constr type="l" for="ch" forName="image_2" refType="w" fact="0.4014"/>
              <dgm:constr type="t" for="ch" forName="image_2" refType="h" fact="0.4663"/>
              <dgm:constr type="w" for="ch" forName="image_2" refType="w" fact="0.1082"/>
              <dgm:constr type="h" for="ch" forName="image_2" refType="h" fact="0.105"/>
              <dgm:constr type="l" for="ch" forName="image_accent_3" refType="w" fact="0.4075"/>
              <dgm:constr type="t" for="ch" forName="image_accent_3" refType="h" fact="0.2913"/>
              <dgm:constr type="w" for="ch" forName="image_accent_3" refType="w" fact="0.1573"/>
              <dgm:constr type="h" for="ch" forName="image_accent_3" refType="h" fact="0.1526"/>
              <dgm:constr type="l" for="ch" forName="image_3" refType="w" fact="0.4158"/>
              <dgm:constr type="t" for="ch" forName="image_3" refType="h" fact="0.2993"/>
              <dgm:constr type="w" for="ch" forName="image_3" refType="w" fact="0.1407"/>
              <dgm:constr type="h" for="ch" forName="image_3" refType="h" fact="0.1365"/>
              <dgm:constr type="l" for="ch" forName="image_accent_1" refType="w" fact="0.5338"/>
              <dgm:constr type="t" for="ch" forName="image_accent_1" refType="h" fact="0.4163"/>
              <dgm:constr type="w" for="ch" forName="image_accent_1" refType="w" fact="0.2344"/>
              <dgm:constr type="h" for="ch" forName="image_accent_1" refType="h" fact="0.2275"/>
              <dgm:constr type="l" for="ch" forName="image_1" refType="w" fact="0.5428"/>
              <dgm:constr type="t" for="ch" forName="image_1" refType="h" fact="0.425"/>
              <dgm:constr type="w" for="ch" forName="image_1" refType="w" fact="0.2164"/>
              <dgm:constr type="h" for="ch" forName="image_1" refType="h" fact="0.21"/>
              <dgm:constr type="l" for="ch" forName="parent_text_1" refType="w" fact="0.6522"/>
              <dgm:constr type="t" for="ch" forName="parent_text_1" refType="h" fact="0.2993"/>
              <dgm:constr type="w" for="ch" forName="parent_text_1" refType="w" fact="0.3478"/>
              <dgm:constr type="h" for="ch" forName="parent_text_1" refType="h" fact="0.11"/>
              <dgm:constr type="l" for="ch" forName="accent_3" refType="w" fact="0.5492"/>
              <dgm:constr type="t" for="ch" forName="accent_3" refType="h" fact="0.2488"/>
              <dgm:constr type="w" for="ch" forName="accent_3" refType="w" fact="0.0696"/>
              <dgm:constr type="h" for="ch" forName="accent_3" refType="h" fact="0.0675"/>
              <dgm:constr type="l" for="ch" forName="parent_text_2" refType="w" fact="0.0211"/>
              <dgm:constr type="t" for="ch" forName="parent_text_2" refType="h" fact="0.4663"/>
              <dgm:constr type="w" for="ch" forName="parent_text_2" refType="w" fact="0.3478"/>
              <dgm:constr type="h" for="ch" forName="parent_text_2" refType="h" fact="0.105"/>
              <dgm:constr type="l" for="ch" forName="parent_text_4" refType="w" fact="0.0635"/>
              <dgm:constr type="t" for="ch" forName="parent_text_4" refType="h" fact="0.1618"/>
              <dgm:constr type="w" for="ch" forName="parent_text_4" refType="w" fact="0.3478"/>
              <dgm:constr type="h" for="ch" forName="parent_text_4" refType="h" fact="0.0944"/>
              <dgm:constr type="l" for="ch" forName="accent_4" refType="w" fact="0.2705"/>
              <dgm:constr type="t" for="ch" forName="accent_4" refType="h" fact="0"/>
              <dgm:constr type="w" for="ch" forName="accent_4" refType="w" fact="0.0258"/>
              <dgm:constr type="h" for="ch" forName="accent_4" refType="h" fact="0.025"/>
              <dgm:constr type="l" for="ch" forName="parent_text_5" refType="w" fact="0"/>
              <dgm:constr type="t" for="ch" forName="parent_text_5" refType="h" fact="0.0625"/>
              <dgm:constr type="w" for="ch" forName="parent_text_5" refType="w" fact="0.3478"/>
              <dgm:constr type="h" for="ch" forName="parent_text_5" refType="h" fact="0.0863"/>
              <dgm:constr type="l" for="ch" forName="parent_text_3" refType="w" fact="0.034"/>
              <dgm:constr type="t" for="ch" forName="parent_text_3" refType="h" fact="0.2993"/>
              <dgm:constr type="w" for="ch" forName="parent_text_3" refType="w" fact="0.3478"/>
              <dgm:constr type="h" for="ch" forName="parent_text_3" refType="h" fact="0.1365"/>
              <dgm:constr type="l" for="ch" forName="parent_text_6" refType="w" fact="0.635"/>
              <dgm:constr type="t" for="ch" forName="parent_text_6" refType="h" fact="0.6465"/>
              <dgm:constr type="w" for="ch" forName="parent_text_6" refType="w" fact="0.3478"/>
              <dgm:constr type="h" for="ch" forName="parent_text_6" refType="h" fact="0.1525"/>
              <dgm:constr type="l" for="ch" forName="accent_5" refType="w" fact="0.322"/>
              <dgm:constr type="t" for="ch" forName="accent_5" refType="h" fact="0.02"/>
              <dgm:constr type="w" for="ch" forName="accent_5" refType="w" fact="0.0515"/>
              <dgm:constr type="h" for="ch" forName="accent_5" refType="h" fact="0.05"/>
              <dgm:constr type="l" for="ch" forName="parent_text_7" refType="w" fact="0.49"/>
              <dgm:constr type="t" for="ch" forName="parent_text_7" refType="h" fact="0.81"/>
              <dgm:constr type="w" for="ch" forName="parent_text_7" refType="w" fact="0.3478"/>
              <dgm:constr type="h" for="ch" forName="parent_text_7" refType="h" fact="0.077"/>
              <dgm:constr type="l" for="ch" forName="parent_text_8" refType="w" fact="0.375"/>
              <dgm:constr type="t" for="ch" forName="parent_text_8" refType="h" fact="0.89"/>
              <dgm:constr type="w" for="ch" forName="parent_text_8" refType="w" fact="0.3478"/>
              <dgm:constr type="h" for="ch" forName="parent_text_8" refType="h" fact="0.11"/>
            </dgm:constrLst>
          </dgm:else>
        </dgm:choose>
      </dgm:else>
    </dgm:choose>
    <dgm:forEach name="wrapper" axis="self" ptType="parTrans">
      <dgm:forEach name="wrapper2" axis="self" ptType="sibTrans" st="2">
        <dgm:forEach name="imageAccentRepeat" axis="self">
          <dgm:layoutNode name="imageAccentRepeatNode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</dgm:forEach>
        <dgm:forEach name="imageRepeat" axis="self">
          <dgm:layoutNode name="imageRepeat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 axis="self"/>
          </dgm:layoutNode>
        </dgm:forEach>
      </dgm:forEach>
    </dgm:forEach>
    <dgm:forEach name="Name34" axis="ch" ptType="node" cnt="1">
      <dgm:layoutNode name="parent_text_1" styleLbl="revTx">
        <dgm:varLst>
          <dgm:chMax val="0"/>
          <dgm:chPref val="0"/>
          <dgm:bulletEnabled val="1"/>
        </dgm:varLst>
        <dgm:choose name="Name35">
          <dgm:if name="Name36" func="var" arg="dir" op="equ" val="norm">
            <dgm:alg type="tx">
              <dgm:param type="parTxLTRAlign" val="r"/>
              <dgm:param type="shpTxLTRAlignCh" val="r"/>
              <dgm:param type="txAnchorVert" val="b"/>
              <dgm:param type="lnSpCh" val="15"/>
            </dgm:alg>
          </dgm:if>
          <dgm:else name="Name37">
            <dgm:alg type="tx">
              <dgm:param type="parTxLTRAlign" val="l"/>
              <dgm:param type="shpTxLTRAlignCh" val="l"/>
              <dgm:param type="txAnchorVert" val="b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01"/>
        </dgm:constrLst>
        <dgm:ruleLst>
          <dgm:rule type="primFontSz" val="5" fact="NaN" max="NaN"/>
        </dgm:ruleLst>
      </dgm:layoutNode>
      <dgm:layoutNode name="image_accent_1">
        <dgm:alg type="sp"/>
        <dgm:shape xmlns:r="http://schemas.openxmlformats.org/officeDocument/2006/relationships" r:blip="">
          <dgm:adjLst/>
        </dgm:shape>
        <dgm:presOf/>
        <dgm:constrLst/>
        <dgm:forEach name="Name38" ref="imageAccentRepeat"/>
      </dgm:layoutNode>
      <dgm:layoutNode name="accent_1" styleLbl="alignNode1">
        <dgm:alg type="sp"/>
        <dgm:shape xmlns:r="http://schemas.openxmlformats.org/officeDocument/2006/relationships" type="donut" r:blip="">
          <dgm:adjLst>
            <dgm:adj idx="1" val="0.0746"/>
          </dgm:adjLst>
        </dgm:shape>
        <dgm:presOf/>
      </dgm:layoutNode>
    </dgm:forEach>
    <dgm:forEach name="Name39" axis="ch" ptType="sibTrans" hideLastTrans="0" cnt="1">
      <dgm:layoutNode name="image_1">
        <dgm:alg type="sp"/>
        <dgm:shape xmlns:r="http://schemas.openxmlformats.org/officeDocument/2006/relationships" r:blip="">
          <dgm:adjLst/>
        </dgm:shape>
        <dgm:presOf/>
        <dgm:constrLst/>
        <dgm:forEach name="Name40" ref="imageRepeat"/>
      </dgm:layoutNode>
    </dgm:forEach>
    <dgm:forEach name="Name41" axis="ch" ptType="node" st="2" cnt="1">
      <dgm:layoutNode name="parent_text_2" styleLbl="revTx">
        <dgm:varLst>
          <dgm:chMax val="0"/>
          <dgm:chPref val="0"/>
          <dgm:bulletEnabled val="1"/>
        </dgm:varLst>
        <dgm:choose name="Name42">
          <dgm:if name="Name43" func="var" arg="dir" op="equ" val="norm">
            <dgm:alg type="tx">
              <dgm:param type="parTxLTRAlign" val="l"/>
              <dgm:param type="lnSpCh" val="15"/>
            </dgm:alg>
          </dgm:if>
          <dgm:else name="Name44">
            <dgm:alg type="tx">
              <dgm:param type="parTxLTRAlign" val="r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layoutNode name="image_accent_2">
        <dgm:alg type="sp"/>
        <dgm:shape xmlns:r="http://schemas.openxmlformats.org/officeDocument/2006/relationships" r:blip="">
          <dgm:adjLst/>
        </dgm:shape>
        <dgm:presOf/>
        <dgm:constrLst/>
        <dgm:forEach name="Name45" ref="imageAccentRepeat"/>
      </dgm:layoutNode>
    </dgm:forEach>
    <dgm:forEach name="Name46" axis="ch" ptType="sibTrans" hideLastTrans="0" st="2" cnt="1">
      <dgm:layoutNode name="image_2">
        <dgm:alg type="sp"/>
        <dgm:shape xmlns:r="http://schemas.openxmlformats.org/officeDocument/2006/relationships" r:blip="">
          <dgm:adjLst/>
        </dgm:shape>
        <dgm:presOf/>
        <dgm:constrLst/>
        <dgm:forEach name="Name47" ref="imageRepeat"/>
      </dgm:layoutNode>
    </dgm:forEach>
    <dgm:forEach name="Name48" axis="ch" ptType="node" st="3" cnt="1">
      <dgm:layoutNode name="image_accent_3">
        <dgm:alg type="sp"/>
        <dgm:shape xmlns:r="http://schemas.openxmlformats.org/officeDocument/2006/relationships" r:blip="">
          <dgm:adjLst/>
        </dgm:shape>
        <dgm:presOf/>
        <dgm:constrLst/>
        <dgm:forEach name="Name49" ref="imageAccentRepeat"/>
      </dgm:layoutNode>
      <dgm:layoutNode name="parent_text_3" styleLbl="revTx">
        <dgm:varLst>
          <dgm:chMax val="0"/>
          <dgm:chPref val="0"/>
          <dgm:bulletEnabled val="1"/>
        </dgm:varLst>
        <dgm:choose name="Name50">
          <dgm:if name="Name51" func="var" arg="dir" op="equ" val="norm">
            <dgm:alg type="tx">
              <dgm:param type="parTxLTRAlign" val="l"/>
              <dgm:param type="lnSpCh" val="15"/>
            </dgm:alg>
          </dgm:if>
          <dgm:else name="Name52">
            <dgm:alg type="tx">
              <dgm:param type="parTxLTRAlign" val="r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layoutNode name="accent_2" styleLbl="alignNode1">
        <dgm:alg type="sp"/>
        <dgm:shape xmlns:r="http://schemas.openxmlformats.org/officeDocument/2006/relationships" type="donut" r:blip="">
          <dgm:adjLst>
            <dgm:adj idx="1" val="0.0746"/>
          </dgm:adjLst>
        </dgm:shape>
        <dgm:presOf/>
      </dgm:layoutNode>
      <dgm:layoutNode name="accent_3" styleLbl="alignNode1">
        <dgm:alg type="sp"/>
        <dgm:shape xmlns:r="http://schemas.openxmlformats.org/officeDocument/2006/relationships" type="donut" r:blip="">
          <dgm:adjLst>
            <dgm:adj idx="1" val="0.0746"/>
          </dgm:adjLst>
        </dgm:shape>
        <dgm:presOf/>
      </dgm:layoutNode>
    </dgm:forEach>
    <dgm:forEach name="Name53" axis="ch" ptType="sibTrans" hideLastTrans="0" st="3" cnt="1">
      <dgm:layoutNode name="image_3">
        <dgm:alg type="sp"/>
        <dgm:shape xmlns:r="http://schemas.openxmlformats.org/officeDocument/2006/relationships" r:blip="">
          <dgm:adjLst/>
        </dgm:shape>
        <dgm:presOf/>
        <dgm:constrLst/>
        <dgm:forEach name="Name54" ref="imageRepeat"/>
      </dgm:layoutNode>
    </dgm:forEach>
    <dgm:forEach name="Name55" axis="ch" ptType="node" st="4" cnt="1">
      <dgm:layoutNode name="image_accent_4">
        <dgm:alg type="sp"/>
        <dgm:shape xmlns:r="http://schemas.openxmlformats.org/officeDocument/2006/relationships" r:blip="">
          <dgm:adjLst/>
        </dgm:shape>
        <dgm:presOf/>
        <dgm:constrLst/>
        <dgm:forEach name="Name56" ref="imageAccentRepeat"/>
      </dgm:layoutNode>
      <dgm:layoutNode name="parent_text_4" styleLbl="revTx">
        <dgm:varLst>
          <dgm:chMax val="0"/>
          <dgm:chPref val="0"/>
          <dgm:bulletEnabled val="1"/>
        </dgm:varLst>
        <dgm:choose name="Name57">
          <dgm:if name="Name58" func="var" arg="dir" op="equ" val="norm">
            <dgm:alg type="tx">
              <dgm:param type="parTxLTRAlign" val="l"/>
              <dgm:param type="lnSpCh" val="15"/>
            </dgm:alg>
          </dgm:if>
          <dgm:else name="Name59">
            <dgm:alg type="tx">
              <dgm:param type="parTxLTRAlign" val="r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layoutNode name="accent_4" styleLbl="alignNode1">
        <dgm:alg type="sp"/>
        <dgm:shape xmlns:r="http://schemas.openxmlformats.org/officeDocument/2006/relationships" type="donut" r:blip="">
          <dgm:adjLst>
            <dgm:adj idx="1" val="0.0746"/>
          </dgm:adjLst>
        </dgm:shape>
        <dgm:presOf/>
      </dgm:layoutNode>
    </dgm:forEach>
    <dgm:forEach name="Name60" axis="ch" ptType="sibTrans" hideLastTrans="0" st="4" cnt="1">
      <dgm:layoutNode name="image_4">
        <dgm:alg type="sp"/>
        <dgm:shape xmlns:r="http://schemas.openxmlformats.org/officeDocument/2006/relationships" r:blip="">
          <dgm:adjLst/>
        </dgm:shape>
        <dgm:presOf/>
        <dgm:constrLst/>
        <dgm:forEach name="Name61" ref="imageRepeat"/>
      </dgm:layoutNode>
    </dgm:forEach>
    <dgm:forEach name="Name62" axis="ch" ptType="node" st="5" cnt="1">
      <dgm:layoutNode name="image_accent_5">
        <dgm:alg type="sp"/>
        <dgm:shape xmlns:r="http://schemas.openxmlformats.org/officeDocument/2006/relationships" r:blip="">
          <dgm:adjLst/>
        </dgm:shape>
        <dgm:presOf/>
        <dgm:constrLst/>
        <dgm:forEach name="Name63" ref="imageAccentRepeat"/>
      </dgm:layoutNode>
      <dgm:layoutNode name="parent_text_5" styleLbl="revTx">
        <dgm:varLst>
          <dgm:chMax val="0"/>
          <dgm:chPref val="0"/>
          <dgm:bulletEnabled val="1"/>
        </dgm:varLst>
        <dgm:choose name="Name64">
          <dgm:if name="Name65" func="var" arg="dir" op="equ" val="norm">
            <dgm:alg type="tx">
              <dgm:param type="parTxLTRAlign" val="l"/>
              <dgm:param type="lnSpCh" val="15"/>
            </dgm:alg>
          </dgm:if>
          <dgm:else name="Name66">
            <dgm:alg type="tx">
              <dgm:param type="parTxLTRAlign" val="r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sibTrans" hideLastTrans="0" st="5" cnt="1">
      <dgm:layoutNode name="image_5">
        <dgm:alg type="sp"/>
        <dgm:shape xmlns:r="http://schemas.openxmlformats.org/officeDocument/2006/relationships" r:blip="">
          <dgm:adjLst/>
        </dgm:shape>
        <dgm:presOf/>
        <dgm:constrLst/>
        <dgm:forEach name="Name68" ref="imageRepeat"/>
      </dgm:layoutNode>
    </dgm:forEach>
    <dgm:forEach name="Name69" axis="ch" ptType="node" st="6" cnt="1">
      <dgm:layoutNode name="parent_text_6" styleLbl="revTx">
        <dgm:varLst>
          <dgm:chMax val="0"/>
          <dgm:chPref val="0"/>
          <dgm:bulletEnabled val="1"/>
        </dgm:varLst>
        <dgm:choose name="Name70">
          <dgm:if name="Name71" func="var" arg="dir" op="equ" val="norm">
            <dgm:alg type="tx">
              <dgm:param type="parTxLTRAlign" val="r"/>
              <dgm:param type="shpTxLTRAlignCh" val="r"/>
              <dgm:param type="lnSpCh" val="15"/>
            </dgm:alg>
          </dgm:if>
          <dgm:else name="Name72">
            <dgm:alg type="tx">
              <dgm:param type="parTxLTRAlign" val="l"/>
              <dgm:param type="shpTxLTRAlignCh" val="l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layoutNode name="image_accent_6">
        <dgm:alg type="sp"/>
        <dgm:shape xmlns:r="http://schemas.openxmlformats.org/officeDocument/2006/relationships" r:blip="">
          <dgm:adjLst/>
        </dgm:shape>
        <dgm:presOf/>
        <dgm:constrLst/>
        <dgm:forEach name="Name73" ref="imageAccentRepeat"/>
      </dgm:layoutNode>
      <dgm:layoutNode name="accent_5" styleLbl="alignNode1">
        <dgm:alg type="sp"/>
        <dgm:shape xmlns:r="http://schemas.openxmlformats.org/officeDocument/2006/relationships" type="donut" r:blip="">
          <dgm:adjLst>
            <dgm:adj idx="1" val="0.0746"/>
          </dgm:adjLst>
        </dgm:shape>
        <dgm:presOf/>
      </dgm:layoutNode>
    </dgm:forEach>
    <dgm:forEach name="Name74" axis="ch" ptType="sibTrans" hideLastTrans="0" st="6" cnt="1">
      <dgm:layoutNode name="image_6">
        <dgm:alg type="sp"/>
        <dgm:shape xmlns:r="http://schemas.openxmlformats.org/officeDocument/2006/relationships" r:blip="">
          <dgm:adjLst/>
        </dgm:shape>
        <dgm:presOf/>
        <dgm:constrLst/>
        <dgm:forEach name="Name75" ref="imageRepeat"/>
      </dgm:layoutNode>
    </dgm:forEach>
    <dgm:forEach name="Name76" axis="ch" ptType="node" st="7" cnt="1">
      <dgm:layoutNode name="parent_text_7" styleLbl="revTx">
        <dgm:varLst>
          <dgm:chMax val="0"/>
          <dgm:chPref val="0"/>
          <dgm:bulletEnabled val="1"/>
        </dgm:varLst>
        <dgm:choose name="Name77">
          <dgm:if name="Name78" func="var" arg="dir" op="equ" val="norm">
            <dgm:alg type="tx">
              <dgm:param type="parTxLTRAlign" val="r"/>
              <dgm:param type="shpTxLTRAlignCh" val="r"/>
              <dgm:param type="txAnchorVert" val="t"/>
              <dgm:param type="lnSpCh" val="15"/>
            </dgm:alg>
          </dgm:if>
          <dgm:else name="Name79">
            <dgm:alg type="tx">
              <dgm:param type="parTxLTRAlign" val="l"/>
              <dgm:param type="shpTxLTRAlignCh" val="l"/>
              <dgm:param type="txAnchorVert" val="t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layoutNode name="image_accent_7">
        <dgm:alg type="sp"/>
        <dgm:shape xmlns:r="http://schemas.openxmlformats.org/officeDocument/2006/relationships" r:blip="">
          <dgm:adjLst/>
        </dgm:shape>
        <dgm:presOf/>
        <dgm:constrLst/>
        <dgm:forEach name="Name80" ref="imageAccentRepeat"/>
      </dgm:layoutNode>
    </dgm:forEach>
    <dgm:forEach name="Name81" axis="ch" ptType="sibTrans" hideLastTrans="0" st="7" cnt="1">
      <dgm:layoutNode name="image_7">
        <dgm:alg type="sp"/>
        <dgm:shape xmlns:r="http://schemas.openxmlformats.org/officeDocument/2006/relationships" r:blip="">
          <dgm:adjLst/>
        </dgm:shape>
        <dgm:presOf/>
        <dgm:constrLst/>
        <dgm:forEach name="Name82" ref="imageRepeat"/>
      </dgm:layoutNode>
    </dgm:forEach>
    <dgm:forEach name="Name83" axis="ch" ptType="node" st="8" cnt="1">
      <dgm:layoutNode name="parent_text_8" styleLbl="revTx">
        <dgm:varLst>
          <dgm:chMax val="0"/>
          <dgm:chPref val="0"/>
          <dgm:bulletEnabled val="1"/>
        </dgm:varLst>
        <dgm:choose name="Name84">
          <dgm:if name="Name85" func="var" arg="dir" op="equ" val="norm">
            <dgm:alg type="tx">
              <dgm:param type="parTxLTRAlign" val="r"/>
              <dgm:param type="shpTxLTRAlignCh" val="r"/>
              <dgm:param type="txAnchorVert" val="t"/>
              <dgm:param type="lnSpCh" val="15"/>
            </dgm:alg>
          </dgm:if>
          <dgm:else name="Name86">
            <dgm:alg type="tx">
              <dgm:param type="parTxLTRAlign" val="l"/>
              <dgm:param type="shpTxLTRAlignCh" val="l"/>
              <dgm:param type="txAnchorVert" val="t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layoutNode name="image_accent_8">
        <dgm:alg type="sp"/>
        <dgm:shape xmlns:r="http://schemas.openxmlformats.org/officeDocument/2006/relationships" r:blip="">
          <dgm:adjLst/>
        </dgm:shape>
        <dgm:presOf/>
        <dgm:constrLst/>
        <dgm:forEach name="Name87" ref="imageAccentRepeat"/>
      </dgm:layoutNode>
    </dgm:forEach>
    <dgm:forEach name="Name88" axis="ch" ptType="sibTrans" hideLastTrans="0" st="8" cnt="1">
      <dgm:layoutNode name="image_8">
        <dgm:alg type="sp"/>
        <dgm:shape xmlns:r="http://schemas.openxmlformats.org/officeDocument/2006/relationships" r:blip="">
          <dgm:adjLst/>
        </dgm:shape>
        <dgm:presOf/>
        <dgm:constrLst/>
        <dgm:forEach name="Name89" ref="imageRepeat"/>
      </dgm:layoutNode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8/layout/BubblePictureList">
  <dgm:title val=""/>
  <dgm:desc val=""/>
  <dgm:catLst>
    <dgm:cat type="picture" pri="22000"/>
    <dgm:cat type="pictureconvert" pri="22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8"/>
      <dgm:chPref val="8"/>
      <dgm:dir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7423"/>
        </dgm:alg>
        <dgm:choose name="Name3">
          <dgm:if name="Name4" func="var" arg="dir" op="equ" val="norm">
            <dgm:constrLst>
              <dgm:constr type="primFontSz" for="des" ptType="node" op="equ" val="65"/>
              <dgm:constr type="l" for="ch" forName="parent_text_1" refType="w" fact="0"/>
              <dgm:constr type="t" for="ch" forName="parent_text_1" refType="h" fact="0"/>
              <dgm:constr type="w" for="ch" forName="parent_text_1" refType="w" fact="0.6457"/>
              <dgm:constr type="h" for="ch" forName="parent_text_1" refType="h" fact="0.225"/>
              <dgm:constr type="l" for="ch" forName="image_accent_1" refType="w" fact="0.4305"/>
              <dgm:constr type="t" for="ch" forName="image_accent_1" refType="h" fact="0.2417"/>
              <dgm:constr type="w" for="ch" forName="image_accent_1" refType="w" fact="0.4352"/>
              <dgm:constr type="h" for="ch" forName="image_accent_1" refType="h" fact="0.7583"/>
              <dgm:constr type="l" for="ch" forName="accent_1" refType="w" fact="0.8709"/>
              <dgm:constr type="t" for="ch" forName="accent_1" refType="h" fact="0.1491"/>
              <dgm:constr type="w" for="ch" forName="accent_1" refType="w" fact="0.1291"/>
              <dgm:constr type="h" for="ch" forName="accent_1" refType="h" fact="0.225"/>
              <dgm:constr type="l" for="ch" forName="image_1" refType="w" fact="0.4457"/>
              <dgm:constr type="t" for="ch" forName="image_1" refType="h" fact="0.2709"/>
              <dgm:constr type="w" for="ch" forName="image_1" refType="w" fact="0.4018"/>
              <dgm:constr type="h" for="ch" forName="image_1" refType="h" fact="0.7"/>
            </dgm:constrLst>
          </dgm:if>
          <dgm:else name="Name5">
            <dgm:constrLst>
              <dgm:constr type="primFontSz" for="des" ptType="node" op="equ" val="65"/>
              <dgm:constr type="l" for="ch" forName="parent_text_1" refType="w" fact="0.3543"/>
              <dgm:constr type="t" for="ch" forName="parent_text_1" refType="h" fact="0"/>
              <dgm:constr type="w" for="ch" forName="parent_text_1" refType="w" fact="0.6457"/>
              <dgm:constr type="h" for="ch" forName="parent_text_1" refType="h" fact="0.225"/>
              <dgm:constr type="l" for="ch" forName="image_accent_1" refType="w" fact="0.1344"/>
              <dgm:constr type="t" for="ch" forName="image_accent_1" refType="h" fact="0.2417"/>
              <dgm:constr type="w" for="ch" forName="image_accent_1" refType="w" fact="0.4352"/>
              <dgm:constr type="h" for="ch" forName="image_accent_1" refType="h" fact="0.7583"/>
              <dgm:constr type="l" for="ch" forName="accent_1" refType="w" fact="0"/>
              <dgm:constr type="t" for="ch" forName="accent_1" refType="h" fact="0.1491"/>
              <dgm:constr type="w" for="ch" forName="accent_1" refType="w" fact="0.1291"/>
              <dgm:constr type="h" for="ch" forName="accent_1" refType="h" fact="0.225"/>
              <dgm:constr type="l" for="ch" forName="image_1" refType="w" fact="0.1525"/>
              <dgm:constr type="t" for="ch" forName="image_1" refType="h" fact="0.2709"/>
              <dgm:constr type="w" for="ch" forName="image_1" refType="w" fact="0.4018"/>
              <dgm:constr type="h" for="ch" forName="image_1" refType="h" fact="0.7"/>
            </dgm:constrLst>
          </dgm:else>
        </dgm:choose>
      </dgm:if>
      <dgm:if name="Name6" axis="ch" ptType="node" func="cnt" op="equ" val="2">
        <dgm:alg type="composite">
          <dgm:param type="ar" val="3.193"/>
        </dgm:alg>
        <dgm:choose name="Name7">
          <dgm:if name="Name8" func="var" arg="dir" op="equ" val="norm">
            <dgm:constrLst>
              <dgm:constr type="primFontSz" for="des" ptType="node" op="equ" val="65"/>
              <dgm:constr type="l" for="ch" forName="image_accent_1" refType="w" fact="0.2342"/>
              <dgm:constr type="t" for="ch" forName="image_accent_1" refType="h" fact="0.2354"/>
              <dgm:constr type="w" for="ch" forName="image_accent_1" refType="w" fact="0.2394"/>
              <dgm:constr type="h" for="ch" forName="image_accent_1" refType="h" fact="0.7646"/>
              <dgm:constr type="l" for="ch" forName="image_1" refType="w" fact="0.2434"/>
              <dgm:constr type="t" for="ch" forName="image_1" refType="h" fact="0.2648"/>
              <dgm:constr type="w" for="ch" forName="image_1" refType="w" fact="0.2211"/>
              <dgm:constr type="h" for="ch" forName="image_1" refType="h" fact="0.7058"/>
              <dgm:constr type="l" for="ch" forName="parent_text_1" refType="w" fact="0"/>
              <dgm:constr type="t" for="ch" forName="parent_text_1" refType="h" fact="0"/>
              <dgm:constr type="w" for="ch" forName="parent_text_1" refType="w" fact="0.3553"/>
              <dgm:constr type="h" for="ch" forName="parent_text_1" refType="h" fact="0.215"/>
              <dgm:constr type="l" for="ch" forName="image_accent_2" refType="w" fact="0.5"/>
              <dgm:constr type="t" for="ch" forName="image_accent_2" refType="h" fact="0.3883"/>
              <dgm:constr type="w" for="ch" forName="image_accent_2" refType="w" fact="0.1253"/>
              <dgm:constr type="h" for="ch" forName="image_accent_2" refType="h" fact="0.4"/>
              <dgm:constr type="l" for="ch" forName="image_2" refType="w" fact="0.5074"/>
              <dgm:constr type="t" for="ch" forName="image_2" refType="h" fact="0.4118"/>
              <dgm:constr type="w" for="ch" forName="image_2" refType="w" fact="0.1105"/>
              <dgm:constr type="h" for="ch" forName="image_2" refType="h" fact="0.3529"/>
              <dgm:constr type="l" for="ch" forName="parent_text_2" refType="w" fact="0.6447"/>
              <dgm:constr type="t" for="ch" forName="parent_text_2" refType="h" fact="0.4118"/>
              <dgm:constr type="w" for="ch" forName="parent_text_2" refType="w" fact="0.3553"/>
              <dgm:constr type="h" for="ch" forName="parent_text_2" refType="h" fact="0.3529"/>
              <dgm:constr type="l" for="ch" forName="accent_1" refType="w" fact="0.6316"/>
              <dgm:constr type="t" for="ch" forName="accent_1" refType="h" fact="0.7899"/>
              <dgm:constr type="w" for="ch" forName="accent_1" refType="w" fact="0.0395"/>
              <dgm:constr type="h" for="ch" forName="accent_1" refType="h" fact="0.126"/>
            </dgm:constrLst>
          </dgm:if>
          <dgm:else name="Name9">
            <dgm:constrLst>
              <dgm:constr type="primFontSz" for="des" ptType="node" op="equ" val="65"/>
              <dgm:constr type="l" for="ch" forName="image_accent_2" refType="w" fact="0.3747"/>
              <dgm:constr type="t" for="ch" forName="image_accent_2" refType="h" fact="0.3883"/>
              <dgm:constr type="w" for="ch" forName="image_accent_2" refType="w" fact="0.1253"/>
              <dgm:constr type="h" for="ch" forName="image_accent_2" refType="h" fact="0.4"/>
              <dgm:constr type="l" for="ch" forName="image_2" refType="w" fact="0.3821"/>
              <dgm:constr type="t" for="ch" forName="image_2" refType="h" fact="0.4118"/>
              <dgm:constr type="w" for="ch" forName="image_2" refType="w" fact="0.1105"/>
              <dgm:constr type="h" for="ch" forName="image_2" refType="h" fact="0.3529"/>
              <dgm:constr type="l" for="ch" forName="parent_text_1" refType="w" fact="0.6447"/>
              <dgm:constr type="t" for="ch" forName="parent_text_1" refType="h" fact="0"/>
              <dgm:constr type="w" for="ch" forName="parent_text_1" refType="w" fact="0.3553"/>
              <dgm:constr type="h" for="ch" forName="parent_text_1" refType="h" fact="0.215"/>
              <dgm:constr type="l" for="ch" forName="parent_text_2" refType="w" fact="0"/>
              <dgm:constr type="t" for="ch" forName="parent_text_2" refType="h" fact="0.4118"/>
              <dgm:constr type="w" for="ch" forName="parent_text_2" refType="w" fact="0.3553"/>
              <dgm:constr type="h" for="ch" forName="parent_text_2" refType="h" fact="0.3529"/>
              <dgm:constr type="l" for="ch" forName="image_accent_1" refType="w" fact="0.5263"/>
              <dgm:constr type="t" for="ch" forName="image_accent_1" refType="h" fact="0.2354"/>
              <dgm:constr type="w" for="ch" forName="image_accent_1" refType="w" fact="0.2394"/>
              <dgm:constr type="h" for="ch" forName="image_accent_1" refType="h" fact="0.7646"/>
              <dgm:constr type="l" for="ch" forName="image_1" refType="w" fact="0.5355"/>
              <dgm:constr type="t" for="ch" forName="image_1" refType="h" fact="0.2648"/>
              <dgm:constr type="w" for="ch" forName="image_1" refType="w" fact="0.2211"/>
              <dgm:constr type="h" for="ch" forName="image_1" refType="h" fact="0.7058"/>
              <dgm:constr type="l" for="ch" forName="accent_1" refType="w" fact="0.3289"/>
              <dgm:constr type="t" for="ch" forName="accent_1" refType="h" fact="0.7899"/>
              <dgm:constr type="w" for="ch" forName="accent_1" refType="w" fact="0.0395"/>
              <dgm:constr type="h" for="ch" forName="accent_1" refType="h" fact="0.126"/>
            </dgm:constrLst>
          </dgm:else>
        </dgm:choose>
      </dgm:if>
      <dgm:if name="Name10" axis="ch" ptType="node" func="cnt" op="equ" val="3">
        <dgm:alg type="composite">
          <dgm:param type="ar" val="2.4052"/>
        </dgm:alg>
        <dgm:choose name="Name11">
          <dgm:if name="Name12" func="var" arg="dir" op="equ" val="norm">
            <dgm:constrLst>
              <dgm:constr type="primFontSz" for="des" ptType="node" op="equ" val="65"/>
              <dgm:constr type="l" for="ch" forName="accent_3" refType="w" fact="0.6316"/>
              <dgm:constr type="t" for="ch" forName="accent_3" refType="h" fact="0.8355"/>
              <dgm:constr type="w" for="ch" forName="accent_3" refType="w" fact="0.0395"/>
              <dgm:constr type="h" for="ch" forName="accent_3" refType="h" fact="0.0949"/>
              <dgm:constr type="l" for="ch" forName="image_accent_2" refType="w" fact="0.4936"/>
              <dgm:constr type="t" for="ch" forName="image_accent_2" refType="h" fact="0.5329"/>
              <dgm:constr type="w" for="ch" forName="image_accent_2" refType="w" fact="0.1253"/>
              <dgm:constr type="h" for="ch" forName="image_accent_2" refType="h" fact="0.3013"/>
              <dgm:constr type="l" for="ch" forName="image_2" refType="w" fact="0.501"/>
              <dgm:constr type="t" for="ch" forName="image_2" refType="h" fact="0.5507"/>
              <dgm:constr type="w" for="ch" forName="image_2" refType="w" fact="0.1105"/>
              <dgm:constr type="h" for="ch" forName="image_2" refType="h" fact="0.2658"/>
              <dgm:constr type="l" for="ch" forName="image_accent_3" refType="w" fact="0.4446"/>
              <dgm:constr type="t" for="ch" forName="image_accent_3" refType="h" fact="0.1076"/>
              <dgm:constr type="w" for="ch" forName="image_accent_3" refType="w" fact="0.1606"/>
              <dgm:constr type="h" for="ch" forName="image_accent_3" refType="h" fact="0.3864"/>
              <dgm:constr type="l" for="ch" forName="image_3" refType="w" fact="0.4531"/>
              <dgm:constr type="t" for="ch" forName="image_3" refType="h" fact="0.128"/>
              <dgm:constr type="w" for="ch" forName="image_3" refType="w" fact="0.1437"/>
              <dgm:constr type="h" for="ch" forName="image_3" refType="h" fact="0.3456"/>
              <dgm:constr type="l" for="ch" forName="image_accent_1" refType="w" fact="0.2368"/>
              <dgm:constr type="t" for="ch" forName="image_accent_1" refType="h" fact="0.4241"/>
              <dgm:constr type="w" for="ch" forName="image_accent_1" refType="w" fact="0.2394"/>
              <dgm:constr type="h" for="ch" forName="image_accent_1" refType="h" fact="0.5759"/>
              <dgm:constr type="l" for="ch" forName="image_1" refType="w" fact="0.246"/>
              <dgm:constr type="t" for="ch" forName="image_1" refType="h" fact="0.4462"/>
              <dgm:constr type="w" for="ch" forName="image_1" refType="w" fact="0.2211"/>
              <dgm:constr type="h" for="ch" forName="image_1" refType="h" fact="0.5317"/>
              <dgm:constr type="l" for="ch" forName="parent_text_1" refType="w" fact="0"/>
              <dgm:constr type="t" for="ch" forName="parent_text_1" refType="h" fact="0.128"/>
              <dgm:constr type="w" for="ch" forName="parent_text_1" refType="w" fact="0.3553"/>
              <dgm:constr type="h" for="ch" forName="parent_text_1" refType="h" fact="0.2775"/>
              <dgm:constr type="l" for="ch" forName="accent_1" refType="w" fact="0.3895"/>
              <dgm:constr type="t" for="ch" forName="accent_1" refType="h" fact="0"/>
              <dgm:constr type="w" for="ch" forName="accent_1" refType="w" fact="0.0711"/>
              <dgm:constr type="h" for="ch" forName="accent_1" refType="h" fact="0.1709"/>
              <dgm:constr type="l" for="ch" forName="parent_text_2" refType="w" fact="0.6447"/>
              <dgm:constr type="t" for="ch" forName="parent_text_2" refType="h" fact="0.5507"/>
              <dgm:constr type="w" for="ch" forName="parent_text_2" refType="w" fact="0.3553"/>
              <dgm:constr type="h" for="ch" forName="parent_text_2" refType="h" fact="0.2658"/>
              <dgm:constr type="l" for="ch" forName="parent_text_3" refType="w" fact="0.6316"/>
              <dgm:constr type="t" for="ch" forName="parent_text_3" refType="h" fact="0.128"/>
              <dgm:constr type="w" for="ch" forName="parent_text_3" refType="w" fact="0.3553"/>
              <dgm:constr type="h" for="ch" forName="parent_text_3" refType="h" fact="0.3456"/>
              <dgm:constr type="l" for="ch" forName="accent_2" refType="w" fact="0.5789"/>
              <dgm:constr type="t" for="ch" forName="accent_2" refType="h" fact="0.0127"/>
              <dgm:constr type="w" for="ch" forName="accent_2" refType="w" fact="0.0526"/>
              <dgm:constr type="h" for="ch" forName="accent_2" refType="h" fact="0.1266"/>
            </dgm:constrLst>
          </dgm:if>
          <dgm:else name="Name13">
            <dgm:constrLst>
              <dgm:constr type="primFontSz" for="des" ptType="node" op="equ" val="65"/>
              <dgm:constr type="l" for="ch" forName="accent_1" refType="w" fact="0.3289"/>
              <dgm:constr type="t" for="ch" forName="accent_1" refType="h" fact="0.8355"/>
              <dgm:constr type="w" for="ch" forName="accent_1" refType="w" fact="0.0395"/>
              <dgm:constr type="h" for="ch" forName="accent_1" refType="h" fact="0.0949"/>
              <dgm:constr type="l" for="ch" forName="image_accent_2" refType="w" fact="0.3811"/>
              <dgm:constr type="t" for="ch" forName="image_accent_2" refType="h" fact="0.5329"/>
              <dgm:constr type="w" for="ch" forName="image_accent_2" refType="w" fact="0.1253"/>
              <dgm:constr type="h" for="ch" forName="image_accent_2" refType="h" fact="0.3013"/>
              <dgm:constr type="l" for="ch" forName="image_2" refType="w" fact="0.3885"/>
              <dgm:constr type="t" for="ch" forName="image_2" refType="h" fact="0.5507"/>
              <dgm:constr type="w" for="ch" forName="image_2" refType="w" fact="0.1105"/>
              <dgm:constr type="h" for="ch" forName="image_2" refType="h" fact="0.2658"/>
              <dgm:constr type="l" for="ch" forName="image_accent_3" refType="w" fact="0.3947"/>
              <dgm:constr type="t" for="ch" forName="image_accent_3" refType="h" fact="0.1076"/>
              <dgm:constr type="w" for="ch" forName="image_accent_3" refType="w" fact="0.1606"/>
              <dgm:constr type="h" for="ch" forName="image_accent_3" refType="h" fact="0.3864"/>
              <dgm:constr type="l" for="ch" forName="image_3" refType="w" fact="0.4032"/>
              <dgm:constr type="t" for="ch" forName="image_3" refType="h" fact="0.128"/>
              <dgm:constr type="w" for="ch" forName="image_3" refType="w" fact="0.1437"/>
              <dgm:constr type="h" for="ch" forName="image_3" refType="h" fact="0.3456"/>
              <dgm:constr type="l" for="ch" forName="image_accent_1" refType="w" fact="0.5237"/>
              <dgm:constr type="t" for="ch" forName="image_accent_1" refType="h" fact="0.4241"/>
              <dgm:constr type="w" for="ch" forName="image_accent_1" refType="w" fact="0.2394"/>
              <dgm:constr type="h" for="ch" forName="image_accent_1" refType="h" fact="0.5759"/>
              <dgm:constr type="l" for="ch" forName="image_1" refType="w" fact="0.5329"/>
              <dgm:constr type="t" for="ch" forName="image_1" refType="h" fact="0.4462"/>
              <dgm:constr type="w" for="ch" forName="image_1" refType="w" fact="0.2211"/>
              <dgm:constr type="h" for="ch" forName="image_1" refType="h" fact="0.5317"/>
              <dgm:constr type="l" for="ch" forName="parent_text_1" refType="w" fact="0.6447"/>
              <dgm:constr type="t" for="ch" forName="parent_text_1" refType="h" fact="0.128"/>
              <dgm:constr type="w" for="ch" forName="parent_text_1" refType="w" fact="0.3553"/>
              <dgm:constr type="h" for="ch" forName="parent_text_1" refType="h" fact="0.2775"/>
              <dgm:constr type="l" for="ch" forName="accent_2" refType="w" fact="0.5395"/>
              <dgm:constr type="t" for="ch" forName="accent_2" refType="h" fact="0"/>
              <dgm:constr type="w" for="ch" forName="accent_2" refType="w" fact="0.0711"/>
              <dgm:constr type="h" for="ch" forName="accent_2" refType="h" fact="0.1709"/>
              <dgm:constr type="l" for="ch" forName="parent_text_3" refType="w" fact="0.0132"/>
              <dgm:constr type="t" for="ch" forName="parent_text_3" refType="h" fact="0.128"/>
              <dgm:constr type="w" for="ch" forName="parent_text_3" refType="w" fact="0.3553"/>
              <dgm:constr type="h" for="ch" forName="parent_text_3" refType="h" fact="0.3456"/>
              <dgm:constr type="l" for="ch" forName="parent_text_2" refType="w" fact="0"/>
              <dgm:constr type="t" for="ch" forName="parent_text_2" refType="h" fact="0.5507"/>
              <dgm:constr type="w" for="ch" forName="parent_text_2" refType="w" fact="0.3553"/>
              <dgm:constr type="h" for="ch" forName="parent_text_2" refType="h" fact="0.2658"/>
              <dgm:constr type="l" for="ch" forName="accent_3" refType="w" fact="0.3684"/>
              <dgm:constr type="t" for="ch" forName="accent_3" refType="h" fact="0.0127"/>
              <dgm:constr type="w" for="ch" forName="accent_3" refType="w" fact="0.0526"/>
              <dgm:constr type="h" for="ch" forName="accent_3" refType="h" fact="0.1266"/>
            </dgm:constrLst>
          </dgm:else>
        </dgm:choose>
      </dgm:if>
      <dgm:if name="Name14" axis="ch" ptType="node" func="cnt" op="equ" val="4">
        <dgm:alg type="composite">
          <dgm:param type="ar" val="1.6704"/>
        </dgm:alg>
        <dgm:choose name="Name15">
          <dgm:if name="Name16" func="var" arg="dir" op="equ" val="norm">
            <dgm:constrLst>
              <dgm:constr type="primFontSz" for="des" ptType="node" op="equ" val="65"/>
              <dgm:constr type="l" for="ch" forName="image_accent_4" refType="w" fact="0.4626"/>
              <dgm:constr type="t" for="ch" forName="image_accent_4" refType="h" fact="0.1415"/>
              <dgm:constr type="w" for="ch" forName="image_accent_4" refType="w" fact="0.1126"/>
              <dgm:constr type="h" for="ch" forName="image_accent_4" refType="h" fact="0.1881"/>
              <dgm:constr type="l" for="ch" forName="image_4" refType="w" fact="0.4692"/>
              <dgm:constr type="t" for="ch" forName="image_4" refType="h" fact="0.1526"/>
              <dgm:constr type="w" for="ch" forName="image_4" refType="w" fact="0.0994"/>
              <dgm:constr type="h" for="ch" forName="image_4" refType="h" fact="0.166"/>
              <dgm:constr type="l" for="ch" forName="image_accent_2" refType="w" fact="0.4936"/>
              <dgm:constr type="t" for="ch" forName="image_accent_2" refType="h" fact="0.6756"/>
              <dgm:constr type="w" for="ch" forName="image_accent_2" refType="w" fact="0.1253"/>
              <dgm:constr type="h" for="ch" forName="image_accent_2" refType="h" fact="0.2092"/>
              <dgm:constr type="l" for="ch" forName="image_2" refType="w" fact="0.501"/>
              <dgm:constr type="t" for="ch" forName="image_2" refType="h" fact="0.6879"/>
              <dgm:constr type="w" for="ch" forName="image_2" refType="w" fact="0.1105"/>
              <dgm:constr type="h" for="ch" forName="image_2" refType="h" fact="0.1846"/>
              <dgm:constr type="l" for="ch" forName="image_accent_3" refType="w" fact="0.4446"/>
              <dgm:constr type="t" for="ch" forName="image_accent_3" refType="h" fact="0.3802"/>
              <dgm:constr type="w" for="ch" forName="image_accent_3" refType="w" fact="0.1606"/>
              <dgm:constr type="h" for="ch" forName="image_accent_3" refType="h" fact="0.2683"/>
              <dgm:constr type="l" for="ch" forName="image_3" refType="w" fact="0.4531"/>
              <dgm:constr type="t" for="ch" forName="image_3" refType="h" fact="0.3944"/>
              <dgm:constr type="w" for="ch" forName="image_3" refType="w" fact="0.1437"/>
              <dgm:constr type="h" for="ch" forName="image_3" refType="h" fact="0.24"/>
              <dgm:constr type="l" for="ch" forName="image_accent_1" refType="w" fact="0.2368"/>
              <dgm:constr type="t" for="ch" forName="image_accent_1" refType="h" fact="0.6"/>
              <dgm:constr type="w" for="ch" forName="image_accent_1" refType="w" fact="0.2394"/>
              <dgm:constr type="h" for="ch" forName="image_accent_1" refType="h" fact="0.4"/>
              <dgm:constr type="l" for="ch" forName="image_1" refType="w" fact="0.246"/>
              <dgm:constr type="t" for="ch" forName="image_1" refType="h" fact="0.6154"/>
              <dgm:constr type="w" for="ch" forName="image_1" refType="w" fact="0.2211"/>
              <dgm:constr type="h" for="ch" forName="image_1" refType="h" fact="0.3692"/>
              <dgm:constr type="l" for="ch" forName="parent_text_1" refType="w" fact="0"/>
              <dgm:constr type="t" for="ch" forName="parent_text_1" refType="h" fact="0.3944"/>
              <dgm:constr type="w" for="ch" forName="parent_text_1" refType="w" fact="0.3553"/>
              <dgm:constr type="h" for="ch" forName="parent_text_1" refType="h" fact="0.1931"/>
              <dgm:constr type="l" for="ch" forName="accent_1" refType="w" fact="0.3895"/>
              <dgm:constr type="t" for="ch" forName="accent_1" refType="h" fact="0.3055"/>
              <dgm:constr type="w" for="ch" forName="accent_1" refType="w" fact="0.0711"/>
              <dgm:constr type="h" for="ch" forName="accent_1" refType="h" fact="0.1187"/>
              <dgm:constr type="l" for="ch" forName="parent_text_3" refType="w" fact="0.6316"/>
              <dgm:constr type="t" for="ch" forName="parent_text_3" refType="h" fact="0.3944"/>
              <dgm:constr type="w" for="ch" forName="parent_text_3" refType="w" fact="0.3553"/>
              <dgm:constr type="h" for="ch" forName="parent_text_3" refType="h" fact="0.24"/>
              <dgm:constr type="l" for="ch" forName="parent_text_2" refType="w" fact="0.6447"/>
              <dgm:constr type="t" for="ch" forName="parent_text_2" refType="h" fact="0.6879"/>
              <dgm:constr type="w" for="ch" forName="parent_text_2" refType="w" fact="0.3553"/>
              <dgm:constr type="h" for="ch" forName="parent_text_2" refType="h" fact="0.1846"/>
              <dgm:constr type="l" for="ch" forName="accent_2" refType="w" fact="0.5347"/>
              <dgm:constr type="t" for="ch" forName="accent_2" refType="h" fact="0.044"/>
              <dgm:constr type="w" for="ch" forName="accent_2" refType="w" fact="0.0526"/>
              <dgm:constr type="h" for="ch" forName="accent_2" refType="h" fact="0.0879"/>
              <dgm:constr type="l" for="ch" forName="accent_3" refType="w" fact="0.6005"/>
              <dgm:constr type="t" for="ch" forName="accent_3" refType="h" fact="0"/>
              <dgm:constr type="w" for="ch" forName="accent_3" refType="w" fact="0.0263"/>
              <dgm:constr type="h" for="ch" forName="accent_3" refType="h" fact="0.044"/>
              <dgm:constr type="l" for="ch" forName="parent_text_4" refType="w" fact="0.6005"/>
              <dgm:constr type="t" for="ch" forName="parent_text_4" refType="h" fact="0.1526"/>
              <dgm:constr type="w" for="ch" forName="parent_text_4" refType="w" fact="0.3553"/>
              <dgm:constr type="h" for="ch" forName="parent_text_4" refType="h" fact="0.166"/>
              <dgm:constr type="l" for="ch" forName="accent_4" refType="w" fact="0.6268"/>
              <dgm:constr type="t" for="ch" forName="accent_4" refType="h" fact="0.8791"/>
              <dgm:constr type="w" for="ch" forName="accent_4" refType="w" fact="0.0395"/>
              <dgm:constr type="h" for="ch" forName="accent_4" refType="h" fact="0.0659"/>
            </dgm:constrLst>
          </dgm:if>
          <dgm:else name="Name17">
            <dgm:constrLst>
              <dgm:constr type="primFontSz" for="des" ptType="node" op="equ" val="65"/>
              <dgm:constr type="l" for="ch" forName="image_accent_4" refType="w" fact="0.4248"/>
              <dgm:constr type="t" for="ch" forName="image_accent_4" refType="h" fact="0.1415"/>
              <dgm:constr type="w" for="ch" forName="image_accent_4" refType="w" fact="0.1126"/>
              <dgm:constr type="h" for="ch" forName="image_accent_4" refType="h" fact="0.1881"/>
              <dgm:constr type="l" for="ch" forName="image_4" refType="w" fact="0.4314"/>
              <dgm:constr type="t" for="ch" forName="image_4" refType="h" fact="0.1526"/>
              <dgm:constr type="w" for="ch" forName="image_4" refType="w" fact="0.0994"/>
              <dgm:constr type="h" for="ch" forName="image_4" refType="h" fact="0.166"/>
              <dgm:constr type="l" for="ch" forName="image_accent_2" refType="w" fact="0.3811"/>
              <dgm:constr type="t" for="ch" forName="image_accent_2" refType="h" fact="0.6756"/>
              <dgm:constr type="w" for="ch" forName="image_accent_2" refType="w" fact="0.1253"/>
              <dgm:constr type="h" for="ch" forName="image_accent_2" refType="h" fact="0.2092"/>
              <dgm:constr type="l" for="ch" forName="image_2" refType="w" fact="0.3885"/>
              <dgm:constr type="t" for="ch" forName="image_2" refType="h" fact="0.6879"/>
              <dgm:constr type="w" for="ch" forName="image_2" refType="w" fact="0.1105"/>
              <dgm:constr type="h" for="ch" forName="image_2" refType="h" fact="0.1846"/>
              <dgm:constr type="l" for="ch" forName="image_accent_3" refType="w" fact="0.3947"/>
              <dgm:constr type="t" for="ch" forName="image_accent_3" refType="h" fact="0.3802"/>
              <dgm:constr type="w" for="ch" forName="image_accent_3" refType="w" fact="0.1606"/>
              <dgm:constr type="h" for="ch" forName="image_accent_3" refType="h" fact="0.2683"/>
              <dgm:constr type="l" for="ch" forName="image_3" refType="w" fact="0.4032"/>
              <dgm:constr type="t" for="ch" forName="image_3" refType="h" fact="0.3944"/>
              <dgm:constr type="w" for="ch" forName="image_3" refType="w" fact="0.1437"/>
              <dgm:constr type="h" for="ch" forName="image_3" refType="h" fact="0.24"/>
              <dgm:constr type="l" for="ch" forName="image_accent_1" refType="w" fact="0.5237"/>
              <dgm:constr type="t" for="ch" forName="image_accent_1" refType="h" fact="0.6"/>
              <dgm:constr type="w" for="ch" forName="image_accent_1" refType="w" fact="0.2394"/>
              <dgm:constr type="h" for="ch" forName="image_accent_1" refType="h" fact="0.4"/>
              <dgm:constr type="l" for="ch" forName="image_1" refType="w" fact="0.5329"/>
              <dgm:constr type="t" for="ch" forName="image_1" refType="h" fact="0.6154"/>
              <dgm:constr type="w" for="ch" forName="image_1" refType="w" fact="0.2211"/>
              <dgm:constr type="h" for="ch" forName="image_1" refType="h" fact="0.3692"/>
              <dgm:constr type="l" for="ch" forName="parent_text_1" refType="w" fact="0.6447"/>
              <dgm:constr type="t" for="ch" forName="parent_text_1" refType="h" fact="0.3944"/>
              <dgm:constr type="w" for="ch" forName="parent_text_1" refType="w" fact="0.3553"/>
              <dgm:constr type="h" for="ch" forName="parent_text_1" refType="h" fact="0.1931"/>
              <dgm:constr type="l" for="ch" forName="accent_1" refType="w" fact="0.5395"/>
              <dgm:constr type="t" for="ch" forName="accent_1" refType="h" fact="0.3055"/>
              <dgm:constr type="w" for="ch" forName="accent_1" refType="w" fact="0.0711"/>
              <dgm:constr type="h" for="ch" forName="accent_1" refType="h" fact="0.1187"/>
              <dgm:constr type="l" for="ch" forName="parent_text_3" refType="w" fact="0.0132"/>
              <dgm:constr type="t" for="ch" forName="parent_text_3" refType="h" fact="0.3944"/>
              <dgm:constr type="w" for="ch" forName="parent_text_3" refType="w" fact="0.3553"/>
              <dgm:constr type="h" for="ch" forName="parent_text_3" refType="h" fact="0.24"/>
              <dgm:constr type="l" for="ch" forName="parent_text_2" refType="w" fact="0"/>
              <dgm:constr type="t" for="ch" forName="parent_text_2" refType="h" fact="0.6879"/>
              <dgm:constr type="w" for="ch" forName="parent_text_2" refType="w" fact="0.3553"/>
              <dgm:constr type="h" for="ch" forName="parent_text_2" refType="h" fact="0.1846"/>
              <dgm:constr type="l" for="ch" forName="accent_2" refType="w" fact="0.4126"/>
              <dgm:constr type="t" for="ch" forName="accent_2" refType="h" fact="0.044"/>
              <dgm:constr type="w" for="ch" forName="accent_2" refType="w" fact="0.0526"/>
              <dgm:constr type="h" for="ch" forName="accent_2" refType="h" fact="0.0879"/>
              <dgm:constr type="l" for="ch" forName="accent_3" refType="w" fact="0.3732"/>
              <dgm:constr type="t" for="ch" forName="accent_3" refType="h" fact="0"/>
              <dgm:constr type="w" for="ch" forName="accent_3" refType="w" fact="0.0263"/>
              <dgm:constr type="h" for="ch" forName="accent_3" refType="h" fact="0.044"/>
              <dgm:constr type="l" for="ch" forName="parent_text_4" refType="w" fact="0.0442"/>
              <dgm:constr type="t" for="ch" forName="parent_text_4" refType="h" fact="0.1526"/>
              <dgm:constr type="w" for="ch" forName="parent_text_4" refType="w" fact="0.3553"/>
              <dgm:constr type="h" for="ch" forName="parent_text_4" refType="h" fact="0.166"/>
              <dgm:constr type="l" for="ch" forName="accent_4" refType="w" fact="0.3337"/>
              <dgm:constr type="t" for="ch" forName="accent_4" refType="h" fact="0.8791"/>
              <dgm:constr type="w" for="ch" forName="accent_4" refType="w" fact="0.0395"/>
              <dgm:constr type="h" for="ch" forName="accent_4" refType="h" fact="0.0659"/>
            </dgm:constrLst>
          </dgm:else>
        </dgm:choose>
      </dgm:if>
      <dgm:if name="Name18" axis="ch" ptType="node" func="cnt" op="equ" val="5">
        <dgm:alg type="composite">
          <dgm:param type="ar" val="1.5076"/>
        </dgm:alg>
        <dgm:choose name="Name19">
          <dgm:if name="Name20" func="var" arg="dir" op="equ" val="norm">
            <dgm:constrLst>
              <dgm:constr type="primFontSz" for="des" ptType="node" op="equ" val="65"/>
              <dgm:constr type="l" for="ch" forName="image_accent_5" refType="w" fact="0.5301"/>
              <dgm:constr type="t" for="ch" forName="image_accent_5" refType="h" fact="0.0862"/>
              <dgm:constr type="w" for="ch" forName="image_accent_5" refType="w" fact="0.1022"/>
              <dgm:constr type="h" for="ch" forName="image_accent_5" refType="h" fact="0.1541"/>
              <dgm:constr type="l" for="ch" forName="image_5" refType="w" fact="0.5361"/>
              <dgm:constr type="t" for="ch" forName="image_5" refType="h" fact="0.0953"/>
              <dgm:constr type="w" for="ch" forName="image_5" refType="w" fact="0.0902"/>
              <dgm:constr type="h" for="ch" forName="image_5" refType="h" fact="0.1359"/>
              <dgm:constr type="l" for="ch" forName="image_accent_4" refType="w" fact="0.4528"/>
              <dgm:constr type="t" for="ch" forName="image_accent_4" refType="h" fact="0.2416"/>
              <dgm:constr type="w" for="ch" forName="image_accent_4" refType="w" fact="0.1103"/>
              <dgm:constr type="h" for="ch" forName="image_accent_4" refType="h" fact="0.1662"/>
              <dgm:constr type="l" for="ch" forName="image_4" refType="w" fact="0.4593"/>
              <dgm:constr type="t" for="ch" forName="image_4" refType="h" fact="0.2513"/>
              <dgm:constr type="w" for="ch" forName="image_4" refType="w" fact="0.0973"/>
              <dgm:constr type="h" for="ch" forName="image_4" refType="h" fact="0.1467"/>
              <dgm:constr type="l" for="ch" forName="image_accent_2" refType="w" fact="0.4832"/>
              <dgm:constr type="t" for="ch" forName="image_accent_2" refType="h" fact="0.7134"/>
              <dgm:constr type="w" for="ch" forName="image_accent_2" refType="w" fact="0.1226"/>
              <dgm:constr type="h" for="ch" forName="image_accent_2" refType="h" fact="0.1849"/>
              <dgm:constr type="l" for="ch" forName="image_2" refType="w" fact="0.4904"/>
              <dgm:constr type="t" for="ch" forName="image_2" refType="h" fact="0.7243"/>
              <dgm:constr type="w" for="ch" forName="image_2" refType="w" fact="0.1082"/>
              <dgm:constr type="h" for="ch" forName="image_2" refType="h" fact="0.1631"/>
              <dgm:constr type="l" for="ch" forName="image_accent_3" refType="w" fact="0.4352"/>
              <dgm:constr type="t" for="ch" forName="image_accent_3" refType="h" fact="0.4525"/>
              <dgm:constr type="w" for="ch" forName="image_accent_3" refType="w" fact="0.1573"/>
              <dgm:constr type="h" for="ch" forName="image_accent_3" refType="h" fact="0.2371"/>
              <dgm:constr type="l" for="ch" forName="image_3" refType="w" fact="0.4435"/>
              <dgm:constr type="t" for="ch" forName="image_3" refType="h" fact="0.465"/>
              <dgm:constr type="w" for="ch" forName="image_3" refType="w" fact="0.1407"/>
              <dgm:constr type="h" for="ch" forName="image_3" refType="h" fact="0.212"/>
              <dgm:constr type="l" for="ch" forName="image_accent_1" refType="w" fact="0.2318"/>
              <dgm:constr type="t" for="ch" forName="image_accent_1" refType="h" fact="0.6466"/>
              <dgm:constr type="w" for="ch" forName="image_accent_1" refType="w" fact="0.2344"/>
              <dgm:constr type="h" for="ch" forName="image_accent_1" refType="h" fact="0.3534"/>
              <dgm:constr type="l" for="ch" forName="image_1" refType="w" fact="0.2408"/>
              <dgm:constr type="t" for="ch" forName="image_1" refType="h" fact="0.6602"/>
              <dgm:constr type="w" for="ch" forName="image_1" refType="w" fact="0.2164"/>
              <dgm:constr type="h" for="ch" forName="image_1" refType="h" fact="0.3262"/>
              <dgm:constr type="l" for="ch" forName="parent_text_1" refType="w" fact="0"/>
              <dgm:constr type="t" for="ch" forName="parent_text_1" refType="h" fact="0.465"/>
              <dgm:constr type="w" for="ch" forName="parent_text_1" refType="w" fact="0.3478"/>
              <dgm:constr type="h" for="ch" forName="parent_text_1" refType="h" fact="0.165"/>
              <dgm:constr type="l" for="ch" forName="accent_1" refType="w" fact="0.3813"/>
              <dgm:constr type="t" for="ch" forName="accent_1" refType="h" fact="0.3864"/>
              <dgm:constr type="w" for="ch" forName="accent_1" refType="w" fact="0.0696"/>
              <dgm:constr type="h" for="ch" forName="accent_1" refType="h" fact="0.1049"/>
              <dgm:constr type="l" for="ch" forName="parent_text_3" refType="w" fact="0.6182"/>
              <dgm:constr type="t" for="ch" forName="parent_text_3" refType="h" fact="0.465"/>
              <dgm:constr type="w" for="ch" forName="parent_text_3" refType="w" fact="0.3478"/>
              <dgm:constr type="h" for="ch" forName="parent_text_3" refType="h" fact="0.212"/>
              <dgm:constr type="l" for="ch" forName="parent_text_2" refType="w" fact="0.6311"/>
              <dgm:constr type="t" for="ch" forName="parent_text_2" refType="h" fact="0.7243"/>
              <dgm:constr type="w" for="ch" forName="parent_text_2" refType="w" fact="0.3478"/>
              <dgm:constr type="h" for="ch" forName="parent_text_2" refType="h" fact="0.1631"/>
              <dgm:constr type="l" for="ch" forName="parent_text_4" refType="w" fact="0.5878"/>
              <dgm:constr type="t" for="ch" forName="parent_text_4" refType="h" fact="0.2513"/>
              <dgm:constr type="w" for="ch" forName="parent_text_4" refType="w" fact="0.3478"/>
              <dgm:constr type="h" for="ch" forName="parent_text_4" refType="h" fact="0.1467"/>
              <dgm:constr type="l" for="ch" forName="accent_2" refType="w" fact="0.6265"/>
              <dgm:constr type="t" for="ch" forName="accent_2" refType="h" fact="0.0194"/>
              <dgm:constr type="w" for="ch" forName="accent_2" refType="w" fact="0.0515"/>
              <dgm:constr type="h" for="ch" forName="accent_2" refType="h" fact="0.0777"/>
              <dgm:constr type="l" for="ch" forName="accent_3" refType="w" fact="0.7038"/>
              <dgm:constr type="t" for="ch" forName="accent_3" refType="h" fact="0"/>
              <dgm:constr type="w" for="ch" forName="accent_3" refType="w" fact="0.0258"/>
              <dgm:constr type="h" for="ch" forName="accent_3" refType="h" fact="0.0388"/>
              <dgm:constr type="l" for="ch" forName="parent_text_5" refType="w" fact="0.6522"/>
              <dgm:constr type="t" for="ch" forName="parent_text_5" refType="h" fact="0.0953"/>
              <dgm:constr type="w" for="ch" forName="parent_text_5" refType="w" fact="0.3478"/>
              <dgm:constr type="h" for="ch" forName="parent_text_5" refType="h" fact="0.1359"/>
              <dgm:constr type="l" for="ch" forName="accent_4" refType="w" fact="0.6136"/>
              <dgm:constr type="t" for="ch" forName="accent_4" refType="h" fact="0.8932"/>
              <dgm:constr type="w" for="ch" forName="accent_4" refType="w" fact="0.0386"/>
              <dgm:constr type="h" for="ch" forName="accent_4" refType="h" fact="0.0583"/>
            </dgm:constrLst>
          </dgm:if>
          <dgm:else name="Name21">
            <dgm:constrLst>
              <dgm:constr type="primFontSz" for="des" ptType="node" op="equ" val="65"/>
              <dgm:constr type="l" for="ch" forName="image_accent_5" refType="w" fact="0.3677"/>
              <dgm:constr type="t" for="ch" forName="image_accent_5" refType="h" fact="0.0862"/>
              <dgm:constr type="w" for="ch" forName="image_accent_5" refType="w" fact="0.1022"/>
              <dgm:constr type="h" for="ch" forName="image_accent_5" refType="h" fact="0.1541"/>
              <dgm:constr type="l" for="ch" forName="image_5" refType="w" fact="0.3738"/>
              <dgm:constr type="t" for="ch" forName="image_5" refType="h" fact="0.0953"/>
              <dgm:constr type="w" for="ch" forName="image_5" refType="w" fact="0.0902"/>
              <dgm:constr type="h" for="ch" forName="image_5" refType="h" fact="0.1359"/>
              <dgm:constr type="l" for="ch" forName="image_accent_4" refType="w" fact="0.437"/>
              <dgm:constr type="t" for="ch" forName="image_accent_4" refType="h" fact="0.2416"/>
              <dgm:constr type="w" for="ch" forName="image_accent_4" refType="w" fact="0.1103"/>
              <dgm:constr type="h" for="ch" forName="image_accent_4" refType="h" fact="0.1662"/>
              <dgm:constr type="l" for="ch" forName="image_4" refType="w" fact="0.4434"/>
              <dgm:constr type="t" for="ch" forName="image_4" refType="h" fact="0.2513"/>
              <dgm:constr type="w" for="ch" forName="image_4" refType="w" fact="0.0973"/>
              <dgm:constr type="h" for="ch" forName="image_4" refType="h" fact="0.1467"/>
              <dgm:constr type="l" for="ch" forName="image_accent_2" refType="w" fact="0.3942"/>
              <dgm:constr type="t" for="ch" forName="image_accent_2" refType="h" fact="0.7134"/>
              <dgm:constr type="w" for="ch" forName="image_accent_2" refType="w" fact="0.1226"/>
              <dgm:constr type="h" for="ch" forName="image_accent_2" refType="h" fact="0.1849"/>
              <dgm:constr type="l" for="ch" forName="image_2" refType="w" fact="0.4014"/>
              <dgm:constr type="t" for="ch" forName="image_2" refType="h" fact="0.7243"/>
              <dgm:constr type="w" for="ch" forName="image_2" refType="w" fact="0.1082"/>
              <dgm:constr type="h" for="ch" forName="image_2" refType="h" fact="0.1631"/>
              <dgm:constr type="l" for="ch" forName="image_accent_3" refType="w" fact="0.4075"/>
              <dgm:constr type="t" for="ch" forName="image_accent_3" refType="h" fact="0.4525"/>
              <dgm:constr type="w" for="ch" forName="image_accent_3" refType="w" fact="0.1573"/>
              <dgm:constr type="h" for="ch" forName="image_accent_3" refType="h" fact="0.2371"/>
              <dgm:constr type="l" for="ch" forName="image_3" refType="w" fact="0.4158"/>
              <dgm:constr type="t" for="ch" forName="image_3" refType="h" fact="0.465"/>
              <dgm:constr type="w" for="ch" forName="image_3" refType="w" fact="0.1407"/>
              <dgm:constr type="h" for="ch" forName="image_3" refType="h" fact="0.212"/>
              <dgm:constr type="l" for="ch" forName="image_accent_1" refType="w" fact="0.5338"/>
              <dgm:constr type="t" for="ch" forName="image_accent_1" refType="h" fact="0.6466"/>
              <dgm:constr type="w" for="ch" forName="image_accent_1" refType="w" fact="0.2344"/>
              <dgm:constr type="h" for="ch" forName="image_accent_1" refType="h" fact="0.3534"/>
              <dgm:constr type="l" for="ch" forName="image_1" refType="w" fact="0.5428"/>
              <dgm:constr type="t" for="ch" forName="image_1" refType="h" fact="0.6602"/>
              <dgm:constr type="w" for="ch" forName="image_1" refType="w" fact="0.2164"/>
              <dgm:constr type="h" for="ch" forName="image_1" refType="h" fact="0.3262"/>
              <dgm:constr type="l" for="ch" forName="parent_text_1" refType="w" fact="0.6522"/>
              <dgm:constr type="t" for="ch" forName="parent_text_1" refType="h" fact="0.465"/>
              <dgm:constr type="w" for="ch" forName="parent_text_1" refType="w" fact="0.3478"/>
              <dgm:constr type="h" for="ch" forName="parent_text_1" refType="h" fact="0.165"/>
              <dgm:constr type="l" for="ch" forName="accent_1" refType="w" fact="0.5492"/>
              <dgm:constr type="t" for="ch" forName="accent_1" refType="h" fact="0.3864"/>
              <dgm:constr type="w" for="ch" forName="accent_1" refType="w" fact="0.0696"/>
              <dgm:constr type="h" for="ch" forName="accent_1" refType="h" fact="0.1049"/>
              <dgm:constr type="l" for="ch" forName="parent_text_3" refType="w" fact="0.034"/>
              <dgm:constr type="t" for="ch" forName="parent_text_3" refType="h" fact="0.465"/>
              <dgm:constr type="w" for="ch" forName="parent_text_3" refType="w" fact="0.3478"/>
              <dgm:constr type="h" for="ch" forName="parent_text_3" refType="h" fact="0.212"/>
              <dgm:constr type="l" for="ch" forName="parent_text_2" refType="w" fact="0.0211"/>
              <dgm:constr type="t" for="ch" forName="parent_text_2" refType="h" fact="0.7243"/>
              <dgm:constr type="w" for="ch" forName="parent_text_2" refType="w" fact="0.3478"/>
              <dgm:constr type="h" for="ch" forName="parent_text_2" refType="h" fact="0.1631"/>
              <dgm:constr type="l" for="ch" forName="parent_text_4" refType="w" fact="0.0644"/>
              <dgm:constr type="t" for="ch" forName="parent_text_4" refType="h" fact="0.2513"/>
              <dgm:constr type="w" for="ch" forName="parent_text_4" refType="w" fact="0.3478"/>
              <dgm:constr type="h" for="ch" forName="parent_text_4" refType="h" fact="0.1467"/>
              <dgm:constr type="l" for="ch" forName="accent_2" refType="w" fact="0.322"/>
              <dgm:constr type="t" for="ch" forName="accent_2" refType="h" fact="0.0194"/>
              <dgm:constr type="w" for="ch" forName="accent_2" refType="w" fact="0.0515"/>
              <dgm:constr type="h" for="ch" forName="accent_2" refType="h" fact="0.0777"/>
              <dgm:constr type="l" for="ch" forName="accent_3" refType="w" fact="0.2705"/>
              <dgm:constr type="t" for="ch" forName="accent_3" refType="h" fact="0"/>
              <dgm:constr type="w" for="ch" forName="accent_3" refType="w" fact="0.0258"/>
              <dgm:constr type="h" for="ch" forName="accent_3" refType="h" fact="0.0388"/>
              <dgm:constr type="l" for="ch" forName="parent_text_5" refType="w" fact="0"/>
              <dgm:constr type="t" for="ch" forName="parent_text_5" refType="h" fact="0.0953"/>
              <dgm:constr type="w" for="ch" forName="parent_text_5" refType="w" fact="0.3478"/>
              <dgm:constr type="h" for="ch" forName="parent_text_5" refType="h" fact="0.1359"/>
              <dgm:constr type="l" for="ch" forName="accent_4" refType="w" fact="0.3478"/>
              <dgm:constr type="t" for="ch" forName="accent_4" refType="h" fact="0.8932"/>
              <dgm:constr type="w" for="ch" forName="accent_4" refType="w" fact="0.0386"/>
              <dgm:constr type="h" for="ch" forName="accent_4" refType="h" fact="0.0583"/>
            </dgm:constrLst>
          </dgm:else>
        </dgm:choose>
      </dgm:if>
      <dgm:if name="Name22" axis="ch" ptType="node" func="cnt" op="equ" val="6">
        <dgm:alg type="composite">
          <dgm:param type="ar" val="1.1351"/>
        </dgm:alg>
        <dgm:choose name="Name23">
          <dgm:if name="Name24" func="var" arg="dir" op="equ" val="norm">
            <dgm:constrLst>
              <dgm:constr type="primFontSz" for="des" ptType="node" op="equ" val="65"/>
              <dgm:constr type="l" for="ch" forName="image_accent_6" refType="w" fact="0.3864"/>
              <dgm:constr type="t" for="ch" forName="image_accent_6" refType="h" fact="0.7456"/>
              <dgm:constr type="w" for="ch" forName="image_accent_6" refType="w" fact="0.1757"/>
              <dgm:constr type="h" for="ch" forName="image_accent_6" refType="h" fact="0.1995"/>
              <dgm:constr type="l" for="ch" forName="image_6" refType="w" fact="0.3957"/>
              <dgm:constr type="t" for="ch" forName="image_6" refType="h" fact="0.7561"/>
              <dgm:constr type="w" for="ch" forName="image_6" refType="w" fact="0.1572"/>
              <dgm:constr type="h" for="ch" forName="image_6" refType="h" fact="0.1784"/>
              <dgm:constr type="l" for="ch" forName="image_accent_5" refType="w" fact="0.5301"/>
              <dgm:constr type="t" for="ch" forName="image_accent_5" refType="h" fact="0.0649"/>
              <dgm:constr type="w" for="ch" forName="image_accent_5" refType="w" fact="0.1022"/>
              <dgm:constr type="h" for="ch" forName="image_accent_5" refType="h" fact="0.116"/>
              <dgm:constr type="l" for="ch" forName="image_5" refType="w" fact="0.5361"/>
              <dgm:constr type="t" for="ch" forName="image_5" refType="h" fact="0.0717"/>
              <dgm:constr type="w" for="ch" forName="image_5" refType="w" fact="0.0902"/>
              <dgm:constr type="h" for="ch" forName="image_5" refType="h" fact="0.1023"/>
              <dgm:constr type="l" for="ch" forName="image_accent_4" refType="w" fact="0.4528"/>
              <dgm:constr type="t" for="ch" forName="image_accent_4" refType="h" fact="0.1819"/>
              <dgm:constr type="w" for="ch" forName="image_accent_4" refType="w" fact="0.1103"/>
              <dgm:constr type="h" for="ch" forName="image_accent_4" refType="h" fact="0.1251"/>
              <dgm:constr type="l" for="ch" forName="image_4" refType="w" fact="0.4593"/>
              <dgm:constr type="t" for="ch" forName="image_4" refType="h" fact="0.1892"/>
              <dgm:constr type="w" for="ch" forName="image_4" refType="w" fact="0.0973"/>
              <dgm:constr type="h" for="ch" forName="image_4" refType="h" fact="0.1104"/>
              <dgm:constr type="l" for="ch" forName="image_accent_2" refType="w" fact="0.4832"/>
              <dgm:constr type="t" for="ch" forName="image_accent_2" refType="h" fact="0.5371"/>
              <dgm:constr type="w" for="ch" forName="image_accent_2" refType="w" fact="0.1226"/>
              <dgm:constr type="h" for="ch" forName="image_accent_2" refType="h" fact="0.1392"/>
              <dgm:constr type="l" for="ch" forName="image_2" refType="w" fact="0.4904"/>
              <dgm:constr type="t" for="ch" forName="image_2" refType="h" fact="0.5453"/>
              <dgm:constr type="w" for="ch" forName="image_2" refType="w" fact="0.1082"/>
              <dgm:constr type="h" for="ch" forName="image_2" refType="h" fact="0.1228"/>
              <dgm:constr type="l" for="ch" forName="image_accent_3" refType="w" fact="0.4352"/>
              <dgm:constr type="t" for="ch" forName="image_accent_3" refType="h" fact="0.3407"/>
              <dgm:constr type="w" for="ch" forName="image_accent_3" refType="w" fact="0.1573"/>
              <dgm:constr type="h" for="ch" forName="image_accent_3" refType="h" fact="0.1785"/>
              <dgm:constr type="l" for="ch" forName="image_3" refType="w" fact="0.4435"/>
              <dgm:constr type="t" for="ch" forName="image_3" refType="h" fact="0.3501"/>
              <dgm:constr type="w" for="ch" forName="image_3" refType="w" fact="0.1407"/>
              <dgm:constr type="h" for="ch" forName="image_3" refType="h" fact="0.1596"/>
              <dgm:constr type="l" for="ch" forName="image_accent_1" refType="w" fact="0.2318"/>
              <dgm:constr type="t" for="ch" forName="image_accent_1" refType="h" fact="0.4869"/>
              <dgm:constr type="w" for="ch" forName="image_accent_1" refType="w" fact="0.2344"/>
              <dgm:constr type="h" for="ch" forName="image_accent_1" refType="h" fact="0.2661"/>
              <dgm:constr type="l" for="ch" forName="image_1" refType="w" fact="0.2401"/>
              <dgm:constr type="t" for="ch" forName="image_1" refType="h" fact="0.4971"/>
              <dgm:constr type="w" for="ch" forName="image_1" refType="w" fact="0.2164"/>
              <dgm:constr type="h" for="ch" forName="image_1" refType="h" fact="0.2456"/>
              <dgm:constr type="l" for="ch" forName="parent_text_1" refType="w" fact="0"/>
              <dgm:constr type="t" for="ch" forName="parent_text_1" refType="h" fact="0.3501"/>
              <dgm:constr type="w" for="ch" forName="parent_text_1" refType="w" fact="0.3478"/>
              <dgm:constr type="h" for="ch" forName="parent_text_1" refType="h" fact="0.125"/>
              <dgm:constr type="l" for="ch" forName="accent_1" refType="w" fact="0.3813"/>
              <dgm:constr type="t" for="ch" forName="accent_1" refType="h" fact="0.2909"/>
              <dgm:constr type="w" for="ch" forName="accent_1" refType="w" fact="0.0696"/>
              <dgm:constr type="h" for="ch" forName="accent_1" refType="h" fact="0.0789"/>
              <dgm:constr type="l" for="ch" forName="parent_text_2" refType="w" fact="0.6311"/>
              <dgm:constr type="t" for="ch" forName="parent_text_2" refType="h" fact="0.5453"/>
              <dgm:constr type="w" for="ch" forName="parent_text_2" refType="w" fact="0.3478"/>
              <dgm:constr type="h" for="ch" forName="parent_text_2" refType="h" fact="0.1228"/>
              <dgm:constr type="l" for="ch" forName="parent_text_4" refType="w" fact="0.5878"/>
              <dgm:constr type="t" for="ch" forName="parent_text_4" refType="h" fact="0.1892"/>
              <dgm:constr type="w" for="ch" forName="parent_text_4" refType="w" fact="0.3478"/>
              <dgm:constr type="h" for="ch" forName="parent_text_4" refType="h" fact="0.1104"/>
              <dgm:constr type="l" for="ch" forName="accent_2" refType="w" fact="0.6265"/>
              <dgm:constr type="t" for="ch" forName="accent_2" refType="h" fact="0.0146"/>
              <dgm:constr type="w" for="ch" forName="accent_2" refType="w" fact="0.0515"/>
              <dgm:constr type="h" for="ch" forName="accent_2" refType="h" fact="0.0585"/>
              <dgm:constr type="l" for="ch" forName="accent_3" refType="w" fact="0.7038"/>
              <dgm:constr type="t" for="ch" forName="accent_3" refType="h" fact="0"/>
              <dgm:constr type="w" for="ch" forName="accent_3" refType="w" fact="0.0258"/>
              <dgm:constr type="h" for="ch" forName="accent_3" refType="h" fact="0.0292"/>
              <dgm:constr type="l" for="ch" forName="parent_text_5" refType="w" fact="0.6522"/>
              <dgm:constr type="t" for="ch" forName="parent_text_5" refType="h" fact="0.0717"/>
              <dgm:constr type="w" for="ch" forName="parent_text_5" refType="w" fact="0.3478"/>
              <dgm:constr type="h" for="ch" forName="parent_text_5" refType="h" fact="0.1023"/>
              <dgm:constr type="l" for="ch" forName="parent_text_3" refType="w" fact="0.6182"/>
              <dgm:constr type="t" for="ch" forName="parent_text_3" refType="h" fact="0.3501"/>
              <dgm:constr type="w" for="ch" forName="parent_text_3" refType="w" fact="0.3478"/>
              <dgm:constr type="h" for="ch" forName="parent_text_3" refType="h" fact="0.1596"/>
              <dgm:constr type="l" for="ch" forName="accent_4" refType="w" fact="0.5538"/>
              <dgm:constr type="t" for="ch" forName="accent_4" refType="h" fact="0.9211"/>
              <dgm:constr type="w" for="ch" forName="accent_4" refType="w" fact="0.0696"/>
              <dgm:constr type="h" for="ch" forName="accent_4" refType="h" fact="0.0789"/>
              <dgm:constr type="l" for="ch" forName="parent_text_6" refType="w" fact="0.0195"/>
              <dgm:constr type="t" for="ch" forName="parent_text_6" refType="h" fact="0.7561"/>
              <dgm:constr type="w" for="ch" forName="parent_text_6" refType="w" fact="0.3478"/>
              <dgm:constr type="h" for="ch" forName="parent_text_6" refType="h" fact="0.1784"/>
              <dgm:constr type="l" for="ch" forName="accent_5" refType="w" fact="0.6182"/>
              <dgm:constr type="t" for="ch" forName="accent_5" refType="h" fact="0.6725"/>
              <dgm:constr type="w" for="ch" forName="accent_5" refType="w" fact="0.0386"/>
              <dgm:constr type="h" for="ch" forName="accent_5" refType="h" fact="0.0439"/>
            </dgm:constrLst>
          </dgm:if>
          <dgm:else name="Name25">
            <dgm:constrLst>
              <dgm:constr type="primFontSz" for="des" ptType="node" op="equ" val="65"/>
              <dgm:constr type="l" for="ch" forName="image_accent_6" refType="w" fact="0.4379"/>
              <dgm:constr type="t" for="ch" forName="image_accent_6" refType="h" fact="0.7456"/>
              <dgm:constr type="w" for="ch" forName="image_accent_6" refType="w" fact="0.1757"/>
              <dgm:constr type="h" for="ch" forName="image_accent_6" refType="h" fact="0.1995"/>
              <dgm:constr type="l" for="ch" forName="image_6" refType="w" fact="0.4471"/>
              <dgm:constr type="t" for="ch" forName="image_6" refType="h" fact="0.7561"/>
              <dgm:constr type="w" for="ch" forName="image_6" refType="w" fact="0.1572"/>
              <dgm:constr type="h" for="ch" forName="image_6" refType="h" fact="0.1784"/>
              <dgm:constr type="l" for="ch" forName="image_accent_5" refType="w" fact="0.3677"/>
              <dgm:constr type="t" for="ch" forName="image_accent_5" refType="h" fact="0.0649"/>
              <dgm:constr type="w" for="ch" forName="image_accent_5" refType="w" fact="0.1022"/>
              <dgm:constr type="h" for="ch" forName="image_accent_5" refType="h" fact="0.116"/>
              <dgm:constr type="l" for="ch" forName="image_5" refType="w" fact="0.3738"/>
              <dgm:constr type="t" for="ch" forName="image_5" refType="h" fact="0.0717"/>
              <dgm:constr type="w" for="ch" forName="image_5" refType="w" fact="0.0902"/>
              <dgm:constr type="h" for="ch" forName="image_5" refType="h" fact="0.1023"/>
              <dgm:constr type="l" for="ch" forName="image_accent_4" refType="w" fact="0.437"/>
              <dgm:constr type="t" for="ch" forName="image_accent_4" refType="h" fact="0.1819"/>
              <dgm:constr type="w" for="ch" forName="image_accent_4" refType="w" fact="0.1103"/>
              <dgm:constr type="h" for="ch" forName="image_accent_4" refType="h" fact="0.1251"/>
              <dgm:constr type="l" for="ch" forName="image_4" refType="w" fact="0.4434"/>
              <dgm:constr type="t" for="ch" forName="image_4" refType="h" fact="0.1892"/>
              <dgm:constr type="w" for="ch" forName="image_4" refType="w" fact="0.0973"/>
              <dgm:constr type="h" for="ch" forName="image_4" refType="h" fact="0.1104"/>
              <dgm:constr type="l" for="ch" forName="image_accent_2" refType="w" fact="0.3942"/>
              <dgm:constr type="t" for="ch" forName="image_accent_2" refType="h" fact="0.5371"/>
              <dgm:constr type="w" for="ch" forName="image_accent_2" refType="w" fact="0.1226"/>
              <dgm:constr type="h" for="ch" forName="image_accent_2" refType="h" fact="0.1392"/>
              <dgm:constr type="l" for="ch" forName="image_2" refType="w" fact="0.4014"/>
              <dgm:constr type="t" for="ch" forName="image_2" refType="h" fact="0.5453"/>
              <dgm:constr type="w" for="ch" forName="image_2" refType="w" fact="0.1082"/>
              <dgm:constr type="h" for="ch" forName="image_2" refType="h" fact="0.1228"/>
              <dgm:constr type="l" for="ch" forName="image_accent_3" refType="w" fact="0.4075"/>
              <dgm:constr type="t" for="ch" forName="image_accent_3" refType="h" fact="0.3407"/>
              <dgm:constr type="w" for="ch" forName="image_accent_3" refType="w" fact="0.1573"/>
              <dgm:constr type="h" for="ch" forName="image_accent_3" refType="h" fact="0.1785"/>
              <dgm:constr type="l" for="ch" forName="image_3" refType="w" fact="0.4158"/>
              <dgm:constr type="t" for="ch" forName="image_3" refType="h" fact="0.3501"/>
              <dgm:constr type="w" for="ch" forName="image_3" refType="w" fact="0.1407"/>
              <dgm:constr type="h" for="ch" forName="image_3" refType="h" fact="0.1596"/>
              <dgm:constr type="l" for="ch" forName="image_accent_1" refType="w" fact="0.5338"/>
              <dgm:constr type="t" for="ch" forName="image_accent_1" refType="h" fact="0.4869"/>
              <dgm:constr type="w" for="ch" forName="image_accent_1" refType="w" fact="0.2344"/>
              <dgm:constr type="h" for="ch" forName="image_accent_1" refType="h" fact="0.2661"/>
              <dgm:constr type="l" for="ch" forName="image_1" refType="w" fact="0.5435"/>
              <dgm:constr type="t" for="ch" forName="image_1" refType="h" fact="0.4971"/>
              <dgm:constr type="w" for="ch" forName="image_1" refType="w" fact="0.2164"/>
              <dgm:constr type="h" for="ch" forName="image_1" refType="h" fact="0.2456"/>
              <dgm:constr type="l" for="ch" forName="parent_text_1" refType="w" fact="0.6522"/>
              <dgm:constr type="t" for="ch" forName="parent_text_1" refType="h" fact="0.3501"/>
              <dgm:constr type="w" for="ch" forName="parent_text_1" refType="w" fact="0.3478"/>
              <dgm:constr type="h" for="ch" forName="parent_text_1" refType="h" fact="0.125"/>
              <dgm:constr type="l" for="ch" forName="accent_1" refType="w" fact="0.5492"/>
              <dgm:constr type="t" for="ch" forName="accent_1" refType="h" fact="0.2909"/>
              <dgm:constr type="w" for="ch" forName="accent_1" refType="w" fact="0.0696"/>
              <dgm:constr type="h" for="ch" forName="accent_1" refType="h" fact="0.0789"/>
              <dgm:constr type="l" for="ch" forName="parent_text_2" refType="w" fact="0.0211"/>
              <dgm:constr type="t" for="ch" forName="parent_text_2" refType="h" fact="0.5453"/>
              <dgm:constr type="w" for="ch" forName="parent_text_2" refType="w" fact="0.3478"/>
              <dgm:constr type="h" for="ch" forName="parent_text_2" refType="h" fact="0.1228"/>
              <dgm:constr type="l" for="ch" forName="parent_text_4" refType="w" fact="0.0644"/>
              <dgm:constr type="t" for="ch" forName="parent_text_4" refType="h" fact="0.1892"/>
              <dgm:constr type="w" for="ch" forName="parent_text_4" refType="w" fact="0.3478"/>
              <dgm:constr type="h" for="ch" forName="parent_text_4" refType="h" fact="0.1104"/>
              <dgm:constr type="l" for="ch" forName="accent_2" refType="w" fact="0.322"/>
              <dgm:constr type="t" for="ch" forName="accent_2" refType="h" fact="0.0146"/>
              <dgm:constr type="w" for="ch" forName="accent_2" refType="w" fact="0.0515"/>
              <dgm:constr type="h" for="ch" forName="accent_2" refType="h" fact="0.0585"/>
              <dgm:constr type="l" for="ch" forName="accent_3" refType="w" fact="0.2705"/>
              <dgm:constr type="t" for="ch" forName="accent_3" refType="h" fact="0"/>
              <dgm:constr type="w" for="ch" forName="accent_3" refType="w" fact="0.0258"/>
              <dgm:constr type="h" for="ch" forName="accent_3" refType="h" fact="0.0292"/>
              <dgm:constr type="l" for="ch" forName="parent_text_5" refType="w" fact="0"/>
              <dgm:constr type="t" for="ch" forName="parent_text_5" refType="h" fact="0.0717"/>
              <dgm:constr type="w" for="ch" forName="parent_text_5" refType="w" fact="0.3478"/>
              <dgm:constr type="h" for="ch" forName="parent_text_5" refType="h" fact="0.1023"/>
              <dgm:constr type="l" for="ch" forName="parent_text_3" refType="w" fact="0.034"/>
              <dgm:constr type="t" for="ch" forName="parent_text_3" refType="h" fact="0.3501"/>
              <dgm:constr type="w" for="ch" forName="parent_text_3" refType="w" fact="0.3478"/>
              <dgm:constr type="h" for="ch" forName="parent_text_3" refType="h" fact="0.1596"/>
              <dgm:constr type="l" for="ch" forName="accent_4" refType="w" fact="0.3766"/>
              <dgm:constr type="t" for="ch" forName="accent_4" refType="h" fact="0.9211"/>
              <dgm:constr type="w" for="ch" forName="accent_4" refType="w" fact="0.0696"/>
              <dgm:constr type="h" for="ch" forName="accent_4" refType="h" fact="0.0789"/>
              <dgm:constr type="l" for="ch" forName="parent_text_6" refType="w" fact="0.6328"/>
              <dgm:constr type="t" for="ch" forName="parent_text_6" refType="h" fact="0.7561"/>
              <dgm:constr type="w" for="ch" forName="parent_text_6" refType="w" fact="0.3478"/>
              <dgm:constr type="h" for="ch" forName="parent_text_6" refType="h" fact="0.1784"/>
              <dgm:constr type="l" for="ch" forName="accent_5" refType="w" fact="0.3431"/>
              <dgm:constr type="t" for="ch" forName="accent_5" refType="h" fact="0.6725"/>
              <dgm:constr type="w" for="ch" forName="accent_5" refType="w" fact="0.0386"/>
              <dgm:constr type="h" for="ch" forName="accent_5" refType="h" fact="0.0439"/>
            </dgm:constrLst>
          </dgm:else>
        </dgm:choose>
      </dgm:if>
      <dgm:if name="Name26" axis="ch" ptType="node" func="cnt" op="equ" val="7">
        <dgm:alg type="composite">
          <dgm:param type="ar" val="1.0352"/>
        </dgm:alg>
        <dgm:choose name="Name27">
          <dgm:if name="Name28" func="var" arg="dir" op="equ" val="norm">
            <dgm:constrLst>
              <dgm:constr type="primFontSz" for="des" ptType="node" op="equ" val="65"/>
              <dgm:constr type="l" for="ch" forName="accent_1" refType="w" fact="0.7553"/>
              <dgm:constr type="t" for="ch" forName="accent_1" refType="h" fact="0.96"/>
              <dgm:constr type="w" for="ch" forName="accent_1" refType="w" fact="0.0386"/>
              <dgm:constr type="h" for="ch" forName="accent_1" refType="h" fact="0.04"/>
              <dgm:constr type="l" for="ch" forName="image_accent_2" refType="w" fact="0.4832"/>
              <dgm:constr type="t" for="ch" forName="image_accent_2" refType="h" fact="0.4899"/>
              <dgm:constr type="w" for="ch" forName="image_accent_2" refType="w" fact="0.1226"/>
              <dgm:constr type="h" for="ch" forName="image_accent_2" refType="h" fact="0.1269"/>
              <dgm:constr type="l" for="ch" forName="image_2" refType="w" fact="0.4904"/>
              <dgm:constr type="t" for="ch" forName="image_2" refType="h" fact="0.4973"/>
              <dgm:constr type="w" for="ch" forName="image_2" refType="w" fact="0.1082"/>
              <dgm:constr type="h" for="ch" forName="image_2" refType="h" fact="0.112"/>
              <dgm:constr type="l" for="ch" forName="image_accent_3" refType="w" fact="0.4352"/>
              <dgm:constr type="t" for="ch" forName="image_accent_3" refType="h" fact="0.3107"/>
              <dgm:constr type="w" for="ch" forName="image_accent_3" refType="w" fact="0.1573"/>
              <dgm:constr type="h" for="ch" forName="image_accent_3" refType="h" fact="0.1628"/>
              <dgm:constr type="l" for="ch" forName="image_3" refType="w" fact="0.4435"/>
              <dgm:constr type="t" for="ch" forName="image_3" refType="h" fact="0.3193"/>
              <dgm:constr type="w" for="ch" forName="image_3" refType="w" fact="0.1407"/>
              <dgm:constr type="h" for="ch" forName="image_3" refType="h" fact="0.1456"/>
              <dgm:constr type="l" for="ch" forName="image_accent_4" refType="w" fact="0.4528"/>
              <dgm:constr type="t" for="ch" forName="image_accent_4" refType="h" fact="0.1659"/>
              <dgm:constr type="w" for="ch" forName="image_accent_4" refType="w" fact="0.1103"/>
              <dgm:constr type="h" for="ch" forName="image_accent_4" refType="h" fact="0.1141"/>
              <dgm:constr type="l" for="ch" forName="image_4" refType="w" fact="0.4593"/>
              <dgm:constr type="t" for="ch" forName="image_4" refType="h" fact="0.1726"/>
              <dgm:constr type="w" for="ch" forName="image_4" refType="w" fact="0.0973"/>
              <dgm:constr type="h" for="ch" forName="image_4" refType="h" fact="0.1007"/>
              <dgm:constr type="l" for="ch" forName="image_accent_5" refType="w" fact="0.5301"/>
              <dgm:constr type="t" for="ch" forName="image_accent_5" refType="h" fact="0.0592"/>
              <dgm:constr type="w" for="ch" forName="image_accent_5" refType="w" fact="0.1022"/>
              <dgm:constr type="h" for="ch" forName="image_accent_5" refType="h" fact="0.1058"/>
              <dgm:constr type="l" for="ch" forName="image_5" refType="w" fact="0.5361"/>
              <dgm:constr type="t" for="ch" forName="image_5" refType="h" fact="0.0654"/>
              <dgm:constr type="w" for="ch" forName="image_5" refType="w" fact="0.0902"/>
              <dgm:constr type="h" for="ch" forName="image_5" refType="h" fact="0.0933"/>
              <dgm:constr type="l" for="ch" forName="image_accent_6" refType="w" fact="0.3864"/>
              <dgm:constr type="t" for="ch" forName="image_accent_6" refType="h" fact="0.68"/>
              <dgm:constr type="w" for="ch" forName="image_accent_6" refType="w" fact="0.1757"/>
              <dgm:constr type="h" for="ch" forName="image_accent_6" refType="h" fact="0.1819"/>
              <dgm:constr type="l" for="ch" forName="image_6" refType="w" fact="0.3957"/>
              <dgm:constr type="t" for="ch" forName="image_6" refType="h" fact="0.6896"/>
              <dgm:constr type="w" for="ch" forName="image_6" refType="w" fact="0.1572"/>
              <dgm:constr type="h" for="ch" forName="image_6" refType="h" fact="0.1627"/>
              <dgm:constr type="l" for="ch" forName="image_accent_7" refType="w" fact="0.5291"/>
              <dgm:constr type="t" for="ch" forName="image_accent_7" refType="h" fact="0.8325"/>
              <dgm:constr type="w" for="ch" forName="image_accent_7" refType="w" fact="0.1103"/>
              <dgm:constr type="h" for="ch" forName="image_accent_7" refType="h" fact="0.1141"/>
              <dgm:constr type="l" for="ch" forName="image_7" refType="w" fact="0.5356"/>
              <dgm:constr type="t" for="ch" forName="image_7" refType="h" fact="0.8392"/>
              <dgm:constr type="w" for="ch" forName="image_7" refType="w" fact="0.0973"/>
              <dgm:constr type="h" for="ch" forName="image_7" refType="h" fact="0.1007"/>
              <dgm:constr type="l" for="ch" forName="image_accent_1" refType="w" fact="0.2318"/>
              <dgm:constr type="t" for="ch" forName="image_accent_1" refType="h" fact="0.444"/>
              <dgm:constr type="w" for="ch" forName="image_accent_1" refType="w" fact="0.2344"/>
              <dgm:constr type="h" for="ch" forName="image_accent_1" refType="h" fact="0.2426"/>
              <dgm:constr type="l" for="ch" forName="image_1" refType="w" fact="0.2408"/>
              <dgm:constr type="t" for="ch" forName="image_1" refType="h" fact="0.4533"/>
              <dgm:constr type="w" for="ch" forName="image_1" refType="w" fact="0.2164"/>
              <dgm:constr type="h" for="ch" forName="image_1" refType="h" fact="0.224"/>
              <dgm:constr type="l" for="ch" forName="parent_text_1" refType="w" fact="0"/>
              <dgm:constr type="t" for="ch" forName="parent_text_1" refType="h" fact="0.3193"/>
              <dgm:constr type="w" for="ch" forName="parent_text_1" refType="w" fact="0.3478"/>
              <dgm:constr type="h" for="ch" forName="parent_text_1" refType="h" fact="0.115"/>
              <dgm:constr type="l" for="ch" forName="accent_2" refType="w" fact="0.3813"/>
              <dgm:constr type="t" for="ch" forName="accent_2" refType="h" fact="0.2653"/>
              <dgm:constr type="w" for="ch" forName="accent_2" refType="w" fact="0.0696"/>
              <dgm:constr type="h" for="ch" forName="accent_2" refType="h" fact="0.072"/>
              <dgm:constr type="l" for="ch" forName="parent_text_2" refType="w" fact="0.6311"/>
              <dgm:constr type="t" for="ch" forName="parent_text_2" refType="h" fact="0.4973"/>
              <dgm:constr type="w" for="ch" forName="parent_text_2" refType="w" fact="0.3478"/>
              <dgm:constr type="h" for="ch" forName="parent_text_2" refType="h" fact="0.112"/>
              <dgm:constr type="l" for="ch" forName="parent_text_4" refType="w" fact="0.5878"/>
              <dgm:constr type="t" for="ch" forName="parent_text_4" refType="h" fact="0.1726"/>
              <dgm:constr type="w" for="ch" forName="parent_text_4" refType="w" fact="0.3478"/>
              <dgm:constr type="h" for="ch" forName="parent_text_4" refType="h" fact="0.1007"/>
              <dgm:constr type="l" for="ch" forName="accent_3" refType="w" fact="0.7038"/>
              <dgm:constr type="t" for="ch" forName="accent_3" refType="h" fact="0"/>
              <dgm:constr type="w" for="ch" forName="accent_3" refType="w" fact="0.0258"/>
              <dgm:constr type="h" for="ch" forName="accent_3" refType="h" fact="0.0267"/>
              <dgm:constr type="l" for="ch" forName="parent_text_5" refType="w" fact="0.6522"/>
              <dgm:constr type="t" for="ch" forName="parent_text_5" refType="h" fact="0.0654"/>
              <dgm:constr type="w" for="ch" forName="parent_text_5" refType="w" fact="0.3478"/>
              <dgm:constr type="h" for="ch" forName="parent_text_5" refType="h" fact="0.0933"/>
              <dgm:constr type="l" for="ch" forName="parent_text_3" refType="w" fact="0.6182"/>
              <dgm:constr type="t" for="ch" forName="parent_text_3" refType="h" fact="0.3193"/>
              <dgm:constr type="w" for="ch" forName="parent_text_3" refType="w" fact="0.3478"/>
              <dgm:constr type="h" for="ch" forName="parent_text_3" refType="h" fact="0.1456"/>
              <dgm:constr type="l" for="ch" forName="parent_text_6" refType="w" fact="0.02"/>
              <dgm:constr type="t" for="ch" forName="parent_text_6" refType="h" fact="0.6896"/>
              <dgm:constr type="w" for="ch" forName="parent_text_6" refType="w" fact="0.3478"/>
              <dgm:constr type="h" for="ch" forName="parent_text_6" refType="h" fact="0.1627"/>
              <dgm:constr type="l" for="ch" forName="accent_4" refType="w" fact="0.6265"/>
              <dgm:constr type="t" for="ch" forName="accent_4" refType="h" fact="0.0213"/>
              <dgm:constr type="w" for="ch" forName="accent_4" refType="w" fact="0.0515"/>
              <dgm:constr type="h" for="ch" forName="accent_4" refType="h" fact="0.0533"/>
              <dgm:constr type="l" for="ch" forName="accent_5" refType="w" fact="0.6522"/>
              <dgm:constr type="t" for="ch" forName="accent_5" refType="h" fact="0.92"/>
              <dgm:constr type="w" for="ch" forName="accent_5" refType="w" fact="0.0696"/>
              <dgm:constr type="h" for="ch" forName="accent_5" refType="h" fact="0.072"/>
              <dgm:constr type="l" for="ch" forName="parent_text_7" refType="w" fact="0.105"/>
              <dgm:constr type="t" for="ch" forName="parent_text_7" refType="h" fact="0.87"/>
              <dgm:constr type="w" for="ch" forName="parent_text_7" refType="w" fact="0.407"/>
              <dgm:constr type="h" for="ch" forName="parent_text_7" refType="h" fact="0.13"/>
              <dgm:constr type="l" for="ch" forName="accent_6" refType="w" fact="0.6136"/>
              <dgm:constr type="t" for="ch" forName="accent_6" refType="h" fact="0.6133"/>
              <dgm:constr type="w" for="ch" forName="accent_6" refType="w" fact="0.0386"/>
              <dgm:constr type="h" for="ch" forName="accent_6" refType="h" fact="0.04"/>
            </dgm:constrLst>
          </dgm:if>
          <dgm:else name="Name29">
            <dgm:constrLst>
              <dgm:constr type="primFontSz" for="des" ptType="node" op="equ" val="65"/>
              <dgm:constr type="l" for="ch" forName="accent_1" refType="w" fact="0.2061"/>
              <dgm:constr type="t" for="ch" forName="accent_1" refType="h" fact="0.96"/>
              <dgm:constr type="w" for="ch" forName="accent_1" refType="w" fact="0.0386"/>
              <dgm:constr type="h" for="ch" forName="accent_1" refType="h" fact="0.04"/>
              <dgm:constr type="l" for="ch" forName="image_accent_7" refType="w" fact="0.3606"/>
              <dgm:constr type="t" for="ch" forName="image_accent_7" refType="h" fact="0.8325"/>
              <dgm:constr type="w" for="ch" forName="image_accent_7" refType="w" fact="0.1103"/>
              <dgm:constr type="h" for="ch" forName="image_accent_7" refType="h" fact="0.1141"/>
              <dgm:constr type="l" for="ch" forName="image_7" refType="w" fact="0.3671"/>
              <dgm:constr type="t" for="ch" forName="image_7" refType="h" fact="0.8392"/>
              <dgm:constr type="w" for="ch" forName="image_7" refType="w" fact="0.0973"/>
              <dgm:constr type="h" for="ch" forName="image_7" refType="h" fact="0.1007"/>
              <dgm:constr type="l" for="ch" forName="image_accent_6" refType="w" fact="0.4379"/>
              <dgm:constr type="t" for="ch" forName="image_accent_6" refType="h" fact="0.68"/>
              <dgm:constr type="w" for="ch" forName="image_accent_6" refType="w" fact="0.1757"/>
              <dgm:constr type="h" for="ch" forName="image_accent_6" refType="h" fact="0.1819"/>
              <dgm:constr type="l" for="ch" forName="image_6" refType="w" fact="0.4471"/>
              <dgm:constr type="t" for="ch" forName="image_6" refType="h" fact="0.6896"/>
              <dgm:constr type="w" for="ch" forName="image_6" refType="w" fact="0.1572"/>
              <dgm:constr type="h" for="ch" forName="image_6" refType="h" fact="0.1627"/>
              <dgm:constr type="l" for="ch" forName="image_accent_5" refType="w" fact="0.3677"/>
              <dgm:constr type="t" for="ch" forName="image_accent_5" refType="h" fact="0.0592"/>
              <dgm:constr type="w" for="ch" forName="image_accent_5" refType="w" fact="0.1022"/>
              <dgm:constr type="h" for="ch" forName="image_accent_5" refType="h" fact="0.1058"/>
              <dgm:constr type="l" for="ch" forName="image_5" refType="w" fact="0.3738"/>
              <dgm:constr type="t" for="ch" forName="image_5" refType="h" fact="0.0654"/>
              <dgm:constr type="w" for="ch" forName="image_5" refType="w" fact="0.0902"/>
              <dgm:constr type="h" for="ch" forName="image_5" refType="h" fact="0.0933"/>
              <dgm:constr type="l" for="ch" forName="image_accent_4" refType="w" fact="0.437"/>
              <dgm:constr type="t" for="ch" forName="image_accent_4" refType="h" fact="0.1659"/>
              <dgm:constr type="w" for="ch" forName="image_accent_4" refType="w" fact="0.1103"/>
              <dgm:constr type="h" for="ch" forName="image_accent_4" refType="h" fact="0.1141"/>
              <dgm:constr type="l" for="ch" forName="image_4" refType="w" fact="0.4434"/>
              <dgm:constr type="t" for="ch" forName="image_4" refType="h" fact="0.1726"/>
              <dgm:constr type="w" for="ch" forName="image_4" refType="w" fact="0.0973"/>
              <dgm:constr type="h" for="ch" forName="image_4" refType="h" fact="0.1007"/>
              <dgm:constr type="l" for="ch" forName="image_accent_2" refType="w" fact="0.3942"/>
              <dgm:constr type="t" for="ch" forName="image_accent_2" refType="h" fact="0.4899"/>
              <dgm:constr type="w" for="ch" forName="image_accent_2" refType="w" fact="0.1226"/>
              <dgm:constr type="h" for="ch" forName="image_accent_2" refType="h" fact="0.1269"/>
              <dgm:constr type="l" for="ch" forName="image_2" refType="w" fact="0.4014"/>
              <dgm:constr type="t" for="ch" forName="image_2" refType="h" fact="0.4973"/>
              <dgm:constr type="w" for="ch" forName="image_2" refType="w" fact="0.1082"/>
              <dgm:constr type="h" for="ch" forName="image_2" refType="h" fact="0.112"/>
              <dgm:constr type="l" for="ch" forName="image_accent_3" refType="w" fact="0.4075"/>
              <dgm:constr type="t" for="ch" forName="image_accent_3" refType="h" fact="0.3107"/>
              <dgm:constr type="w" for="ch" forName="image_accent_3" refType="w" fact="0.1573"/>
              <dgm:constr type="h" for="ch" forName="image_accent_3" refType="h" fact="0.1628"/>
              <dgm:constr type="l" for="ch" forName="image_3" refType="w" fact="0.4158"/>
              <dgm:constr type="t" for="ch" forName="image_3" refType="h" fact="0.3193"/>
              <dgm:constr type="w" for="ch" forName="image_3" refType="w" fact="0.1407"/>
              <dgm:constr type="h" for="ch" forName="image_3" refType="h" fact="0.1456"/>
              <dgm:constr type="l" for="ch" forName="image_accent_1" refType="w" fact="0.5338"/>
              <dgm:constr type="t" for="ch" forName="image_accent_1" refType="h" fact="0.444"/>
              <dgm:constr type="w" for="ch" forName="image_accent_1" refType="w" fact="0.2344"/>
              <dgm:constr type="h" for="ch" forName="image_accent_1" refType="h" fact="0.2426"/>
              <dgm:constr type="l" for="ch" forName="image_1" refType="w" fact="0.5428"/>
              <dgm:constr type="t" for="ch" forName="image_1" refType="h" fact="0.4533"/>
              <dgm:constr type="w" for="ch" forName="image_1" refType="w" fact="0.2164"/>
              <dgm:constr type="h" for="ch" forName="image_1" refType="h" fact="0.224"/>
              <dgm:constr type="l" for="ch" forName="parent_text_1" refType="w" fact="0.6522"/>
              <dgm:constr type="t" for="ch" forName="parent_text_1" refType="h" fact="0.3193"/>
              <dgm:constr type="w" for="ch" forName="parent_text_1" refType="w" fact="0.3478"/>
              <dgm:constr type="h" for="ch" forName="parent_text_1" refType="h" fact="0.115"/>
              <dgm:constr type="l" for="ch" forName="accent_2" refType="w" fact="0.5492"/>
              <dgm:constr type="t" for="ch" forName="accent_2" refType="h" fact="0.2653"/>
              <dgm:constr type="w" for="ch" forName="accent_2" refType="w" fact="0.0696"/>
              <dgm:constr type="h" for="ch" forName="accent_2" refType="h" fact="0.072"/>
              <dgm:constr type="l" for="ch" forName="parent_text_2" refType="w" fact="0.0211"/>
              <dgm:constr type="t" for="ch" forName="parent_text_2" refType="h" fact="0.4973"/>
              <dgm:constr type="w" for="ch" forName="parent_text_2" refType="w" fact="0.3478"/>
              <dgm:constr type="h" for="ch" forName="parent_text_2" refType="h" fact="0.112"/>
              <dgm:constr type="l" for="ch" forName="parent_text_4" refType="w" fact="0.0644"/>
              <dgm:constr type="t" for="ch" forName="parent_text_4" refType="h" fact="0.1726"/>
              <dgm:constr type="w" for="ch" forName="parent_text_4" refType="w" fact="0.3478"/>
              <dgm:constr type="h" for="ch" forName="parent_text_4" refType="h" fact="0.1007"/>
              <dgm:constr type="l" for="ch" forName="accent_3" refType="w" fact="0.2705"/>
              <dgm:constr type="t" for="ch" forName="accent_3" refType="h" fact="0"/>
              <dgm:constr type="w" for="ch" forName="accent_3" refType="w" fact="0.0258"/>
              <dgm:constr type="h" for="ch" forName="accent_3" refType="h" fact="0.0267"/>
              <dgm:constr type="l" for="ch" forName="parent_text_5" refType="w" fact="0"/>
              <dgm:constr type="t" for="ch" forName="parent_text_5" refType="h" fact="0.0654"/>
              <dgm:constr type="w" for="ch" forName="parent_text_5" refType="w" fact="0.3478"/>
              <dgm:constr type="h" for="ch" forName="parent_text_5" refType="h" fact="0.0933"/>
              <dgm:constr type="l" for="ch" forName="parent_text_3" refType="w" fact="0.034"/>
              <dgm:constr type="t" for="ch" forName="parent_text_3" refType="h" fact="0.3193"/>
              <dgm:constr type="w" for="ch" forName="parent_text_3" refType="w" fact="0.3478"/>
              <dgm:constr type="h" for="ch" forName="parent_text_3" refType="h" fact="0.1456"/>
              <dgm:constr type="l" for="ch" forName="parent_text_6" refType="w" fact="0.63"/>
              <dgm:constr type="t" for="ch" forName="parent_text_6" refType="h" fact="0.6896"/>
              <dgm:constr type="w" for="ch" forName="parent_text_6" refType="w" fact="0.3478"/>
              <dgm:constr type="h" for="ch" forName="parent_text_6" refType="h" fact="0.1627"/>
              <dgm:constr type="l" for="ch" forName="accent_4" refType="w" fact="0.322"/>
              <dgm:constr type="t" for="ch" forName="accent_4" refType="h" fact="0.0213"/>
              <dgm:constr type="w" for="ch" forName="accent_4" refType="w" fact="0.0515"/>
              <dgm:constr type="h" for="ch" forName="accent_4" refType="h" fact="0.0533"/>
              <dgm:constr type="l" for="ch" forName="accent_5" refType="w" fact="0.2782"/>
              <dgm:constr type="t" for="ch" forName="accent_5" refType="h" fact="0.92"/>
              <dgm:constr type="w" for="ch" forName="accent_5" refType="w" fact="0.0696"/>
              <dgm:constr type="h" for="ch" forName="accent_5" refType="h" fact="0.072"/>
              <dgm:constr type="l" for="ch" forName="parent_text_7" refType="w" fact="0.485"/>
              <dgm:constr type="t" for="ch" forName="parent_text_7" refType="h" fact="0.87"/>
              <dgm:constr type="w" for="ch" forName="parent_text_7" refType="w" fact="0.347"/>
              <dgm:constr type="h" for="ch" forName="parent_text_7" refType="h" fact="0.13"/>
              <dgm:constr type="l" for="ch" forName="accent_6" refType="w" fact="0.3478"/>
              <dgm:constr type="t" for="ch" forName="accent_6" refType="h" fact="0.6133"/>
              <dgm:constr type="w" for="ch" forName="accent_6" refType="w" fact="0.0386"/>
              <dgm:constr type="h" for="ch" forName="accent_6" refType="h" fact="0.04"/>
            </dgm:constrLst>
          </dgm:else>
        </dgm:choose>
        <dgm:layoutNode name="accent_6" styleLbl="alignNode1">
          <dgm:alg type="sp"/>
          <dgm:shape xmlns:r="http://schemas.openxmlformats.org/officeDocument/2006/relationships" type="donut" r:blip="">
            <dgm:adjLst>
              <dgm:adj idx="1" val="0.0746"/>
            </dgm:adjLst>
          </dgm:shape>
          <dgm:presOf/>
        </dgm:layoutNode>
      </dgm:if>
      <dgm:else name="Name30">
        <dgm:alg type="composite">
          <dgm:param type="ar" val="0.9705"/>
        </dgm:alg>
        <dgm:choose name="Name31">
          <dgm:if name="Name32" func="var" arg="dir" op="equ" val="norm">
            <dgm:constrLst>
              <dgm:constr type="primFontSz" for="des" ptType="node" op="equ" val="65"/>
              <dgm:constr type="l" for="ch" forName="accent_1" refType="w" fact="0.7599"/>
              <dgm:constr type="t" for="ch" forName="accent_1" refType="h" fact="0.925"/>
              <dgm:constr type="w" for="ch" forName="accent_1" refType="w" fact="0.0386"/>
              <dgm:constr type="h" for="ch" forName="accent_1" refType="h" fact="0.0375"/>
              <dgm:constr type="l" for="ch" forName="accent_2" refType="w" fact="0.6182"/>
              <dgm:constr type="t" for="ch" forName="accent_2" refType="h" fact="0.575"/>
              <dgm:constr type="w" for="ch" forName="accent_2" refType="w" fact="0.0386"/>
              <dgm:constr type="h" for="ch" forName="accent_2" refType="h" fact="0.0375"/>
              <dgm:constr type="l" for="ch" forName="image_accent_8" refType="w" fact="0.6449"/>
              <dgm:constr type="t" for="ch" forName="image_accent_8" refType="h" fact="0.8508"/>
              <dgm:constr type="w" for="ch" forName="image_accent_8" refType="w" fact="0.1022"/>
              <dgm:constr type="h" for="ch" forName="image_accent_8" refType="h" fact="0.0992"/>
              <dgm:constr type="l" for="ch" forName="image_8" refType="w" fact="0.6538"/>
              <dgm:constr type="t" for="ch" forName="image_8" refType="h" fact="0.8595"/>
              <dgm:constr type="w" for="ch" forName="image_8" refType="w" fact="0.0844"/>
              <dgm:constr type="h" for="ch" forName="image_8" refType="h" fact="0.0819"/>
              <dgm:constr type="l" for="ch" forName="image_accent_7" refType="w" fact="0.5291"/>
              <dgm:constr type="t" for="ch" forName="image_accent_7" refType="h" fact="0.7805"/>
              <dgm:constr type="w" for="ch" forName="image_accent_7" refType="w" fact="0.1103"/>
              <dgm:constr type="h" for="ch" forName="image_accent_7" refType="h" fact="0.107"/>
              <dgm:constr type="l" for="ch" forName="image_7" refType="w" fact="0.5356"/>
              <dgm:constr type="t" for="ch" forName="image_7" refType="h" fact="0.7868"/>
              <dgm:constr type="w" for="ch" forName="image_7" refType="w" fact="0.0973"/>
              <dgm:constr type="h" for="ch" forName="image_7" refType="h" fact="0.0944"/>
              <dgm:constr type="l" for="ch" forName="image_accent_6" refType="w" fact="0.3864"/>
              <dgm:constr type="t" for="ch" forName="image_accent_6" refType="h" fact="0.6375"/>
              <dgm:constr type="w" for="ch" forName="image_accent_6" refType="w" fact="0.1757"/>
              <dgm:constr type="h" for="ch" forName="image_accent_6" refType="h" fact="0.1706"/>
              <dgm:constr type="l" for="ch" forName="image_6" refType="w" fact="0.3957"/>
              <dgm:constr type="t" for="ch" forName="image_6" refType="h" fact="0.6465"/>
              <dgm:constr type="w" for="ch" forName="image_6" refType="w" fact="0.1572"/>
              <dgm:constr type="h" for="ch" forName="image_6" refType="h" fact="0.1525"/>
              <dgm:constr type="l" for="ch" forName="image_accent_5" refType="w" fact="0.5301"/>
              <dgm:constr type="t" for="ch" forName="image_accent_5" refType="h" fact="0.0555"/>
              <dgm:constr type="w" for="ch" forName="image_accent_5" refType="w" fact="0.1022"/>
              <dgm:constr type="h" for="ch" forName="image_accent_5" refType="h" fact="0.0992"/>
              <dgm:constr type="l" for="ch" forName="image_5" refType="w" fact="0.5361"/>
              <dgm:constr type="t" for="ch" forName="image_5" refType="h" fact="0.0613"/>
              <dgm:constr type="w" for="ch" forName="image_5" refType="w" fact="0.0902"/>
              <dgm:constr type="h" for="ch" forName="image_5" refType="h" fact="0.0875"/>
              <dgm:constr type="l" for="ch" forName="image_accent_4" refType="w" fact="0.4528"/>
              <dgm:constr type="t" for="ch" forName="image_accent_4" refType="h" fact="0.1555"/>
              <dgm:constr type="w" for="ch" forName="image_accent_4" refType="w" fact="0.1103"/>
              <dgm:constr type="h" for="ch" forName="image_accent_4" refType="h" fact="0.107"/>
              <dgm:constr type="l" for="ch" forName="image_4" refType="w" fact="0.4593"/>
              <dgm:constr type="t" for="ch" forName="image_4" refType="h" fact="0.1618"/>
              <dgm:constr type="w" for="ch" forName="image_4" refType="w" fact="0.0973"/>
              <dgm:constr type="h" for="ch" forName="image_4" refType="h" fact="0.0944"/>
              <dgm:constr type="l" for="ch" forName="image_accent_2" refType="w" fact="0.4832"/>
              <dgm:constr type="t" for="ch" forName="image_accent_2" refType="h" fact="0.4593"/>
              <dgm:constr type="w" for="ch" forName="image_accent_2" refType="w" fact="0.1226"/>
              <dgm:constr type="h" for="ch" forName="image_accent_2" refType="h" fact="0.119"/>
              <dgm:constr type="l" for="ch" forName="image_2" refType="w" fact="0.4904"/>
              <dgm:constr type="t" for="ch" forName="image_2" refType="h" fact="0.4663"/>
              <dgm:constr type="w" for="ch" forName="image_2" refType="w" fact="0.1082"/>
              <dgm:constr type="h" for="ch" forName="image_2" refType="h" fact="0.105"/>
              <dgm:constr type="l" for="ch" forName="image_accent_3" refType="w" fact="0.4352"/>
              <dgm:constr type="t" for="ch" forName="image_accent_3" refType="h" fact="0.2913"/>
              <dgm:constr type="w" for="ch" forName="image_accent_3" refType="w" fact="0.1573"/>
              <dgm:constr type="h" for="ch" forName="image_accent_3" refType="h" fact="0.1526"/>
              <dgm:constr type="l" for="ch" forName="image_3" refType="w" fact="0.4435"/>
              <dgm:constr type="t" for="ch" forName="image_3" refType="h" fact="0.2993"/>
              <dgm:constr type="w" for="ch" forName="image_3" refType="w" fact="0.1407"/>
              <dgm:constr type="h" for="ch" forName="image_3" refType="h" fact="0.1365"/>
              <dgm:constr type="l" for="ch" forName="image_accent_1" refType="w" fact="0.2318"/>
              <dgm:constr type="t" for="ch" forName="image_accent_1" refType="h" fact="0.4163"/>
              <dgm:constr type="w" for="ch" forName="image_accent_1" refType="w" fact="0.2344"/>
              <dgm:constr type="h" for="ch" forName="image_accent_1" refType="h" fact="0.2275"/>
              <dgm:constr type="l" for="ch" forName="image_1" refType="w" fact="0.2408"/>
              <dgm:constr type="t" for="ch" forName="image_1" refType="h" fact="0.425"/>
              <dgm:constr type="w" for="ch" forName="image_1" refType="w" fact="0.2164"/>
              <dgm:constr type="h" for="ch" forName="image_1" refType="h" fact="0.21"/>
              <dgm:constr type="l" for="ch" forName="parent_text_1" refType="w" fact="0"/>
              <dgm:constr type="t" for="ch" forName="parent_text_1" refType="h" fact="0.2993"/>
              <dgm:constr type="w" for="ch" forName="parent_text_1" refType="w" fact="0.3478"/>
              <dgm:constr type="h" for="ch" forName="parent_text_1" refType="h" fact="0.11"/>
              <dgm:constr type="l" for="ch" forName="accent_3" refType="w" fact="0.3813"/>
              <dgm:constr type="t" for="ch" forName="accent_3" refType="h" fact="0.2488"/>
              <dgm:constr type="w" for="ch" forName="accent_3" refType="w" fact="0.0696"/>
              <dgm:constr type="h" for="ch" forName="accent_3" refType="h" fact="0.0675"/>
              <dgm:constr type="l" for="ch" forName="parent_text_2" refType="w" fact="0.6311"/>
              <dgm:constr type="t" for="ch" forName="parent_text_2" refType="h" fact="0.4663"/>
              <dgm:constr type="w" for="ch" forName="parent_text_2" refType="w" fact="0.3478"/>
              <dgm:constr type="h" for="ch" forName="parent_text_2" refType="h" fact="0.105"/>
              <dgm:constr type="l" for="ch" forName="parent_text_4" refType="w" fact="0.5878"/>
              <dgm:constr type="t" for="ch" forName="parent_text_4" refType="h" fact="0.1618"/>
              <dgm:constr type="w" for="ch" forName="parent_text_4" refType="w" fact="0.3478"/>
              <dgm:constr type="h" for="ch" forName="parent_text_4" refType="h" fact="0.0944"/>
              <dgm:constr type="l" for="ch" forName="accent_4" refType="w" fact="0.7038"/>
              <dgm:constr type="t" for="ch" forName="accent_4" refType="h" fact="0"/>
              <dgm:constr type="w" for="ch" forName="accent_4" refType="w" fact="0.0258"/>
              <dgm:constr type="h" for="ch" forName="accent_4" refType="h" fact="0.025"/>
              <dgm:constr type="l" for="ch" forName="parent_text_5" refType="w" fact="0.6522"/>
              <dgm:constr type="t" for="ch" forName="parent_text_5" refType="h" fact="0.0625"/>
              <dgm:constr type="w" for="ch" forName="parent_text_5" refType="w" fact="0.3478"/>
              <dgm:constr type="h" for="ch" forName="parent_text_5" refType="h" fact="0.0863"/>
              <dgm:constr type="l" for="ch" forName="parent_text_3" refType="w" fact="0.6182"/>
              <dgm:constr type="t" for="ch" forName="parent_text_3" refType="h" fact="0.2993"/>
              <dgm:constr type="w" for="ch" forName="parent_text_3" refType="w" fact="0.3478"/>
              <dgm:constr type="h" for="ch" forName="parent_text_3" refType="h" fact="0.1365"/>
              <dgm:constr type="l" for="ch" forName="parent_text_6" refType="w" fact="0.02"/>
              <dgm:constr type="t" for="ch" forName="parent_text_6" refType="h" fact="0.6465"/>
              <dgm:constr type="w" for="ch" forName="parent_text_6" refType="w" fact="0.3478"/>
              <dgm:constr type="h" for="ch" forName="parent_text_6" refType="h" fact="0.1525"/>
              <dgm:constr type="l" for="ch" forName="accent_5" refType="w" fact="0.6265"/>
              <dgm:constr type="t" for="ch" forName="accent_5" refType="h" fact="0.02"/>
              <dgm:constr type="w" for="ch" forName="accent_5" refType="w" fact="0.0515"/>
              <dgm:constr type="h" for="ch" forName="accent_5" refType="h" fact="0.05"/>
              <dgm:constr type="l" for="ch" forName="parent_text_7" refType="w" fact="0.165"/>
              <dgm:constr type="t" for="ch" forName="parent_text_7" refType="h" fact="0.81"/>
              <dgm:constr type="w" for="ch" forName="parent_text_7" refType="w" fact="0.3478"/>
              <dgm:constr type="h" for="ch" forName="parent_text_7" refType="h" fact="0.077"/>
              <dgm:constr type="l" for="ch" forName="parent_text_8" refType="w" fact="0.275"/>
              <dgm:constr type="t" for="ch" forName="parent_text_8" refType="h" fact="0.89"/>
              <dgm:constr type="w" for="ch" forName="parent_text_8" refType="w" fact="0.3478"/>
              <dgm:constr type="h" for="ch" forName="parent_text_8" refType="h" fact="0.11"/>
            </dgm:constrLst>
          </dgm:if>
          <dgm:else name="Name33">
            <dgm:constrLst>
              <dgm:constr type="primFontSz" for="des" ptType="node" op="equ" val="65"/>
              <dgm:constr type="l" for="ch" forName="accent_1" refType="w" fact="0.2014"/>
              <dgm:constr type="t" for="ch" forName="accent_1" refType="h" fact="0.925"/>
              <dgm:constr type="w" for="ch" forName="accent_1" refType="w" fact="0.0386"/>
              <dgm:constr type="h" for="ch" forName="accent_1" refType="h" fact="0.0375"/>
              <dgm:constr type="l" for="ch" forName="accent_2" refType="w" fact="0.3431"/>
              <dgm:constr type="t" for="ch" forName="accent_2" refType="h" fact="0.575"/>
              <dgm:constr type="w" for="ch" forName="accent_2" refType="w" fact="0.0386"/>
              <dgm:constr type="h" for="ch" forName="accent_2" refType="h" fact="0.0375"/>
              <dgm:constr type="l" for="ch" forName="image_accent_8" refType="w" fact="0.253"/>
              <dgm:constr type="t" for="ch" forName="image_accent_8" refType="h" fact="0.8508"/>
              <dgm:constr type="w" for="ch" forName="image_accent_8" refType="w" fact="0.1022"/>
              <dgm:constr type="h" for="ch" forName="image_accent_8" refType="h" fact="0.0992"/>
              <dgm:constr type="l" for="ch" forName="image_8" refType="w" fact="0.2619"/>
              <dgm:constr type="t" for="ch" forName="image_8" refType="h" fact="0.8595"/>
              <dgm:constr type="w" for="ch" forName="image_8" refType="w" fact="0.0844"/>
              <dgm:constr type="h" for="ch" forName="image_8" refType="h" fact="0.0819"/>
              <dgm:constr type="l" for="ch" forName="image_accent_7" refType="w" fact="0.3606"/>
              <dgm:constr type="t" for="ch" forName="image_accent_7" refType="h" fact="0.7805"/>
              <dgm:constr type="w" for="ch" forName="image_accent_7" refType="w" fact="0.1103"/>
              <dgm:constr type="h" for="ch" forName="image_accent_7" refType="h" fact="0.107"/>
              <dgm:constr type="l" for="ch" forName="image_7" refType="w" fact="0.3671"/>
              <dgm:constr type="t" for="ch" forName="image_7" refType="h" fact="0.7868"/>
              <dgm:constr type="w" for="ch" forName="image_7" refType="w" fact="0.0973"/>
              <dgm:constr type="h" for="ch" forName="image_7" refType="h" fact="0.0944"/>
              <dgm:constr type="l" for="ch" forName="image_accent_6" refType="w" fact="0.4379"/>
              <dgm:constr type="t" for="ch" forName="image_accent_6" refType="h" fact="0.6375"/>
              <dgm:constr type="w" for="ch" forName="image_accent_6" refType="w" fact="0.1757"/>
              <dgm:constr type="h" for="ch" forName="image_accent_6" refType="h" fact="0.1706"/>
              <dgm:constr type="l" for="ch" forName="image_6" refType="w" fact="0.4471"/>
              <dgm:constr type="t" for="ch" forName="image_6" refType="h" fact="0.6465"/>
              <dgm:constr type="w" for="ch" forName="image_6" refType="w" fact="0.1572"/>
              <dgm:constr type="h" for="ch" forName="image_6" refType="h" fact="0.1525"/>
              <dgm:constr type="l" for="ch" forName="image_accent_5" refType="w" fact="0.3677"/>
              <dgm:constr type="t" for="ch" forName="image_accent_5" refType="h" fact="0.0555"/>
              <dgm:constr type="w" for="ch" forName="image_accent_5" refType="w" fact="0.1022"/>
              <dgm:constr type="h" for="ch" forName="image_accent_5" refType="h" fact="0.0992"/>
              <dgm:constr type="l" for="ch" forName="image_5" refType="w" fact="0.3738"/>
              <dgm:constr type="t" for="ch" forName="image_5" refType="h" fact="0.0613"/>
              <dgm:constr type="w" for="ch" forName="image_5" refType="w" fact="0.0902"/>
              <dgm:constr type="h" for="ch" forName="image_5" refType="h" fact="0.0875"/>
              <dgm:constr type="l" for="ch" forName="image_accent_4" refType="w" fact="0.437"/>
              <dgm:constr type="t" for="ch" forName="image_accent_4" refType="h" fact="0.1555"/>
              <dgm:constr type="w" for="ch" forName="image_accent_4" refType="w" fact="0.1103"/>
              <dgm:constr type="h" for="ch" forName="image_accent_4" refType="h" fact="0.107"/>
              <dgm:constr type="l" for="ch" forName="image_4" refType="w" fact="0.4434"/>
              <dgm:constr type="t" for="ch" forName="image_4" refType="h" fact="0.1618"/>
              <dgm:constr type="w" for="ch" forName="image_4" refType="w" fact="0.0973"/>
              <dgm:constr type="h" for="ch" forName="image_4" refType="h" fact="0.0944"/>
              <dgm:constr type="l" for="ch" forName="image_accent_2" refType="w" fact="0.3942"/>
              <dgm:constr type="t" for="ch" forName="image_accent_2" refType="h" fact="0.4593"/>
              <dgm:constr type="w" for="ch" forName="image_accent_2" refType="w" fact="0.1226"/>
              <dgm:constr type="h" for="ch" forName="image_accent_2" refType="h" fact="0.119"/>
              <dgm:constr type="l" for="ch" forName="image_2" refType="w" fact="0.4014"/>
              <dgm:constr type="t" for="ch" forName="image_2" refType="h" fact="0.4663"/>
              <dgm:constr type="w" for="ch" forName="image_2" refType="w" fact="0.1082"/>
              <dgm:constr type="h" for="ch" forName="image_2" refType="h" fact="0.105"/>
              <dgm:constr type="l" for="ch" forName="image_accent_3" refType="w" fact="0.4075"/>
              <dgm:constr type="t" for="ch" forName="image_accent_3" refType="h" fact="0.2913"/>
              <dgm:constr type="w" for="ch" forName="image_accent_3" refType="w" fact="0.1573"/>
              <dgm:constr type="h" for="ch" forName="image_accent_3" refType="h" fact="0.1526"/>
              <dgm:constr type="l" for="ch" forName="image_3" refType="w" fact="0.4158"/>
              <dgm:constr type="t" for="ch" forName="image_3" refType="h" fact="0.2993"/>
              <dgm:constr type="w" for="ch" forName="image_3" refType="w" fact="0.1407"/>
              <dgm:constr type="h" for="ch" forName="image_3" refType="h" fact="0.1365"/>
              <dgm:constr type="l" for="ch" forName="image_accent_1" refType="w" fact="0.5338"/>
              <dgm:constr type="t" for="ch" forName="image_accent_1" refType="h" fact="0.4163"/>
              <dgm:constr type="w" for="ch" forName="image_accent_1" refType="w" fact="0.2344"/>
              <dgm:constr type="h" for="ch" forName="image_accent_1" refType="h" fact="0.2275"/>
              <dgm:constr type="l" for="ch" forName="image_1" refType="w" fact="0.5428"/>
              <dgm:constr type="t" for="ch" forName="image_1" refType="h" fact="0.425"/>
              <dgm:constr type="w" for="ch" forName="image_1" refType="w" fact="0.2164"/>
              <dgm:constr type="h" for="ch" forName="image_1" refType="h" fact="0.21"/>
              <dgm:constr type="l" for="ch" forName="parent_text_1" refType="w" fact="0.6522"/>
              <dgm:constr type="t" for="ch" forName="parent_text_1" refType="h" fact="0.2993"/>
              <dgm:constr type="w" for="ch" forName="parent_text_1" refType="w" fact="0.3478"/>
              <dgm:constr type="h" for="ch" forName="parent_text_1" refType="h" fact="0.11"/>
              <dgm:constr type="l" for="ch" forName="accent_3" refType="w" fact="0.5492"/>
              <dgm:constr type="t" for="ch" forName="accent_3" refType="h" fact="0.2488"/>
              <dgm:constr type="w" for="ch" forName="accent_3" refType="w" fact="0.0696"/>
              <dgm:constr type="h" for="ch" forName="accent_3" refType="h" fact="0.0675"/>
              <dgm:constr type="l" for="ch" forName="parent_text_2" refType="w" fact="0.0211"/>
              <dgm:constr type="t" for="ch" forName="parent_text_2" refType="h" fact="0.4663"/>
              <dgm:constr type="w" for="ch" forName="parent_text_2" refType="w" fact="0.3478"/>
              <dgm:constr type="h" for="ch" forName="parent_text_2" refType="h" fact="0.105"/>
              <dgm:constr type="l" for="ch" forName="parent_text_4" refType="w" fact="0.0635"/>
              <dgm:constr type="t" for="ch" forName="parent_text_4" refType="h" fact="0.1618"/>
              <dgm:constr type="w" for="ch" forName="parent_text_4" refType="w" fact="0.3478"/>
              <dgm:constr type="h" for="ch" forName="parent_text_4" refType="h" fact="0.0944"/>
              <dgm:constr type="l" for="ch" forName="accent_4" refType="w" fact="0.2705"/>
              <dgm:constr type="t" for="ch" forName="accent_4" refType="h" fact="0"/>
              <dgm:constr type="w" for="ch" forName="accent_4" refType="w" fact="0.0258"/>
              <dgm:constr type="h" for="ch" forName="accent_4" refType="h" fact="0.025"/>
              <dgm:constr type="l" for="ch" forName="parent_text_5" refType="w" fact="0"/>
              <dgm:constr type="t" for="ch" forName="parent_text_5" refType="h" fact="0.0625"/>
              <dgm:constr type="w" for="ch" forName="parent_text_5" refType="w" fact="0.3478"/>
              <dgm:constr type="h" for="ch" forName="parent_text_5" refType="h" fact="0.0863"/>
              <dgm:constr type="l" for="ch" forName="parent_text_3" refType="w" fact="0.034"/>
              <dgm:constr type="t" for="ch" forName="parent_text_3" refType="h" fact="0.2993"/>
              <dgm:constr type="w" for="ch" forName="parent_text_3" refType="w" fact="0.3478"/>
              <dgm:constr type="h" for="ch" forName="parent_text_3" refType="h" fact="0.1365"/>
              <dgm:constr type="l" for="ch" forName="parent_text_6" refType="w" fact="0.635"/>
              <dgm:constr type="t" for="ch" forName="parent_text_6" refType="h" fact="0.6465"/>
              <dgm:constr type="w" for="ch" forName="parent_text_6" refType="w" fact="0.3478"/>
              <dgm:constr type="h" for="ch" forName="parent_text_6" refType="h" fact="0.1525"/>
              <dgm:constr type="l" for="ch" forName="accent_5" refType="w" fact="0.322"/>
              <dgm:constr type="t" for="ch" forName="accent_5" refType="h" fact="0.02"/>
              <dgm:constr type="w" for="ch" forName="accent_5" refType="w" fact="0.0515"/>
              <dgm:constr type="h" for="ch" forName="accent_5" refType="h" fact="0.05"/>
              <dgm:constr type="l" for="ch" forName="parent_text_7" refType="w" fact="0.49"/>
              <dgm:constr type="t" for="ch" forName="parent_text_7" refType="h" fact="0.81"/>
              <dgm:constr type="w" for="ch" forName="parent_text_7" refType="w" fact="0.3478"/>
              <dgm:constr type="h" for="ch" forName="parent_text_7" refType="h" fact="0.077"/>
              <dgm:constr type="l" for="ch" forName="parent_text_8" refType="w" fact="0.375"/>
              <dgm:constr type="t" for="ch" forName="parent_text_8" refType="h" fact="0.89"/>
              <dgm:constr type="w" for="ch" forName="parent_text_8" refType="w" fact="0.3478"/>
              <dgm:constr type="h" for="ch" forName="parent_text_8" refType="h" fact="0.11"/>
            </dgm:constrLst>
          </dgm:else>
        </dgm:choose>
      </dgm:else>
    </dgm:choose>
    <dgm:forEach name="wrapper" axis="self" ptType="parTrans">
      <dgm:forEach name="wrapper2" axis="self" ptType="sibTrans" st="2">
        <dgm:forEach name="imageAccentRepeat" axis="self">
          <dgm:layoutNode name="imageAccentRepeatNode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</dgm:forEach>
        <dgm:forEach name="imageRepeat" axis="self">
          <dgm:layoutNode name="imageRepeat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 axis="self"/>
          </dgm:layoutNode>
        </dgm:forEach>
      </dgm:forEach>
    </dgm:forEach>
    <dgm:forEach name="Name34" axis="ch" ptType="node" cnt="1">
      <dgm:layoutNode name="parent_text_1" styleLbl="revTx">
        <dgm:varLst>
          <dgm:chMax val="0"/>
          <dgm:chPref val="0"/>
          <dgm:bulletEnabled val="1"/>
        </dgm:varLst>
        <dgm:choose name="Name35">
          <dgm:if name="Name36" func="var" arg="dir" op="equ" val="norm">
            <dgm:alg type="tx">
              <dgm:param type="parTxLTRAlign" val="r"/>
              <dgm:param type="shpTxLTRAlignCh" val="r"/>
              <dgm:param type="txAnchorVert" val="b"/>
              <dgm:param type="lnSpCh" val="15"/>
            </dgm:alg>
          </dgm:if>
          <dgm:else name="Name37">
            <dgm:alg type="tx">
              <dgm:param type="parTxLTRAlign" val="l"/>
              <dgm:param type="shpTxLTRAlignCh" val="l"/>
              <dgm:param type="txAnchorVert" val="b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01"/>
        </dgm:constrLst>
        <dgm:ruleLst>
          <dgm:rule type="primFontSz" val="5" fact="NaN" max="NaN"/>
        </dgm:ruleLst>
      </dgm:layoutNode>
      <dgm:layoutNode name="image_accent_1">
        <dgm:alg type="sp"/>
        <dgm:shape xmlns:r="http://schemas.openxmlformats.org/officeDocument/2006/relationships" r:blip="">
          <dgm:adjLst/>
        </dgm:shape>
        <dgm:presOf/>
        <dgm:constrLst/>
        <dgm:forEach name="Name38" ref="imageAccentRepeat"/>
      </dgm:layoutNode>
      <dgm:layoutNode name="accent_1" styleLbl="alignNode1">
        <dgm:alg type="sp"/>
        <dgm:shape xmlns:r="http://schemas.openxmlformats.org/officeDocument/2006/relationships" type="donut" r:blip="">
          <dgm:adjLst>
            <dgm:adj idx="1" val="0.0746"/>
          </dgm:adjLst>
        </dgm:shape>
        <dgm:presOf/>
      </dgm:layoutNode>
    </dgm:forEach>
    <dgm:forEach name="Name39" axis="ch" ptType="sibTrans" hideLastTrans="0" cnt="1">
      <dgm:layoutNode name="image_1">
        <dgm:alg type="sp"/>
        <dgm:shape xmlns:r="http://schemas.openxmlformats.org/officeDocument/2006/relationships" r:blip="">
          <dgm:adjLst/>
        </dgm:shape>
        <dgm:presOf/>
        <dgm:constrLst/>
        <dgm:forEach name="Name40" ref="imageRepeat"/>
      </dgm:layoutNode>
    </dgm:forEach>
    <dgm:forEach name="Name41" axis="ch" ptType="node" st="2" cnt="1">
      <dgm:layoutNode name="parent_text_2" styleLbl="revTx">
        <dgm:varLst>
          <dgm:chMax val="0"/>
          <dgm:chPref val="0"/>
          <dgm:bulletEnabled val="1"/>
        </dgm:varLst>
        <dgm:choose name="Name42">
          <dgm:if name="Name43" func="var" arg="dir" op="equ" val="norm">
            <dgm:alg type="tx">
              <dgm:param type="parTxLTRAlign" val="l"/>
              <dgm:param type="lnSpCh" val="15"/>
            </dgm:alg>
          </dgm:if>
          <dgm:else name="Name44">
            <dgm:alg type="tx">
              <dgm:param type="parTxLTRAlign" val="r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layoutNode name="image_accent_2">
        <dgm:alg type="sp"/>
        <dgm:shape xmlns:r="http://schemas.openxmlformats.org/officeDocument/2006/relationships" r:blip="">
          <dgm:adjLst/>
        </dgm:shape>
        <dgm:presOf/>
        <dgm:constrLst/>
        <dgm:forEach name="Name45" ref="imageAccentRepeat"/>
      </dgm:layoutNode>
    </dgm:forEach>
    <dgm:forEach name="Name46" axis="ch" ptType="sibTrans" hideLastTrans="0" st="2" cnt="1">
      <dgm:layoutNode name="image_2">
        <dgm:alg type="sp"/>
        <dgm:shape xmlns:r="http://schemas.openxmlformats.org/officeDocument/2006/relationships" r:blip="">
          <dgm:adjLst/>
        </dgm:shape>
        <dgm:presOf/>
        <dgm:constrLst/>
        <dgm:forEach name="Name47" ref="imageRepeat"/>
      </dgm:layoutNode>
    </dgm:forEach>
    <dgm:forEach name="Name48" axis="ch" ptType="node" st="3" cnt="1">
      <dgm:layoutNode name="image_accent_3">
        <dgm:alg type="sp"/>
        <dgm:shape xmlns:r="http://schemas.openxmlformats.org/officeDocument/2006/relationships" r:blip="">
          <dgm:adjLst/>
        </dgm:shape>
        <dgm:presOf/>
        <dgm:constrLst/>
        <dgm:forEach name="Name49" ref="imageAccentRepeat"/>
      </dgm:layoutNode>
      <dgm:layoutNode name="parent_text_3" styleLbl="revTx">
        <dgm:varLst>
          <dgm:chMax val="0"/>
          <dgm:chPref val="0"/>
          <dgm:bulletEnabled val="1"/>
        </dgm:varLst>
        <dgm:choose name="Name50">
          <dgm:if name="Name51" func="var" arg="dir" op="equ" val="norm">
            <dgm:alg type="tx">
              <dgm:param type="parTxLTRAlign" val="l"/>
              <dgm:param type="lnSpCh" val="15"/>
            </dgm:alg>
          </dgm:if>
          <dgm:else name="Name52">
            <dgm:alg type="tx">
              <dgm:param type="parTxLTRAlign" val="r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layoutNode name="accent_2" styleLbl="alignNode1">
        <dgm:alg type="sp"/>
        <dgm:shape xmlns:r="http://schemas.openxmlformats.org/officeDocument/2006/relationships" type="donut" r:blip="">
          <dgm:adjLst>
            <dgm:adj idx="1" val="0.0746"/>
          </dgm:adjLst>
        </dgm:shape>
        <dgm:presOf/>
      </dgm:layoutNode>
      <dgm:layoutNode name="accent_3" styleLbl="alignNode1">
        <dgm:alg type="sp"/>
        <dgm:shape xmlns:r="http://schemas.openxmlformats.org/officeDocument/2006/relationships" type="donut" r:blip="">
          <dgm:adjLst>
            <dgm:adj idx="1" val="0.0746"/>
          </dgm:adjLst>
        </dgm:shape>
        <dgm:presOf/>
      </dgm:layoutNode>
    </dgm:forEach>
    <dgm:forEach name="Name53" axis="ch" ptType="sibTrans" hideLastTrans="0" st="3" cnt="1">
      <dgm:layoutNode name="image_3">
        <dgm:alg type="sp"/>
        <dgm:shape xmlns:r="http://schemas.openxmlformats.org/officeDocument/2006/relationships" r:blip="">
          <dgm:adjLst/>
        </dgm:shape>
        <dgm:presOf/>
        <dgm:constrLst/>
        <dgm:forEach name="Name54" ref="imageRepeat"/>
      </dgm:layoutNode>
    </dgm:forEach>
    <dgm:forEach name="Name55" axis="ch" ptType="node" st="4" cnt="1">
      <dgm:layoutNode name="image_accent_4">
        <dgm:alg type="sp"/>
        <dgm:shape xmlns:r="http://schemas.openxmlformats.org/officeDocument/2006/relationships" r:blip="">
          <dgm:adjLst/>
        </dgm:shape>
        <dgm:presOf/>
        <dgm:constrLst/>
        <dgm:forEach name="Name56" ref="imageAccentRepeat"/>
      </dgm:layoutNode>
      <dgm:layoutNode name="parent_text_4" styleLbl="revTx">
        <dgm:varLst>
          <dgm:chMax val="0"/>
          <dgm:chPref val="0"/>
          <dgm:bulletEnabled val="1"/>
        </dgm:varLst>
        <dgm:choose name="Name57">
          <dgm:if name="Name58" func="var" arg="dir" op="equ" val="norm">
            <dgm:alg type="tx">
              <dgm:param type="parTxLTRAlign" val="l"/>
              <dgm:param type="lnSpCh" val="15"/>
            </dgm:alg>
          </dgm:if>
          <dgm:else name="Name59">
            <dgm:alg type="tx">
              <dgm:param type="parTxLTRAlign" val="r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layoutNode name="accent_4" styleLbl="alignNode1">
        <dgm:alg type="sp"/>
        <dgm:shape xmlns:r="http://schemas.openxmlformats.org/officeDocument/2006/relationships" type="donut" r:blip="">
          <dgm:adjLst>
            <dgm:adj idx="1" val="0.0746"/>
          </dgm:adjLst>
        </dgm:shape>
        <dgm:presOf/>
      </dgm:layoutNode>
    </dgm:forEach>
    <dgm:forEach name="Name60" axis="ch" ptType="sibTrans" hideLastTrans="0" st="4" cnt="1">
      <dgm:layoutNode name="image_4">
        <dgm:alg type="sp"/>
        <dgm:shape xmlns:r="http://schemas.openxmlformats.org/officeDocument/2006/relationships" r:blip="">
          <dgm:adjLst/>
        </dgm:shape>
        <dgm:presOf/>
        <dgm:constrLst/>
        <dgm:forEach name="Name61" ref="imageRepeat"/>
      </dgm:layoutNode>
    </dgm:forEach>
    <dgm:forEach name="Name62" axis="ch" ptType="node" st="5" cnt="1">
      <dgm:layoutNode name="image_accent_5">
        <dgm:alg type="sp"/>
        <dgm:shape xmlns:r="http://schemas.openxmlformats.org/officeDocument/2006/relationships" r:blip="">
          <dgm:adjLst/>
        </dgm:shape>
        <dgm:presOf/>
        <dgm:constrLst/>
        <dgm:forEach name="Name63" ref="imageAccentRepeat"/>
      </dgm:layoutNode>
      <dgm:layoutNode name="parent_text_5" styleLbl="revTx">
        <dgm:varLst>
          <dgm:chMax val="0"/>
          <dgm:chPref val="0"/>
          <dgm:bulletEnabled val="1"/>
        </dgm:varLst>
        <dgm:choose name="Name64">
          <dgm:if name="Name65" func="var" arg="dir" op="equ" val="norm">
            <dgm:alg type="tx">
              <dgm:param type="parTxLTRAlign" val="l"/>
              <dgm:param type="lnSpCh" val="15"/>
            </dgm:alg>
          </dgm:if>
          <dgm:else name="Name66">
            <dgm:alg type="tx">
              <dgm:param type="parTxLTRAlign" val="r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sibTrans" hideLastTrans="0" st="5" cnt="1">
      <dgm:layoutNode name="image_5">
        <dgm:alg type="sp"/>
        <dgm:shape xmlns:r="http://schemas.openxmlformats.org/officeDocument/2006/relationships" r:blip="">
          <dgm:adjLst/>
        </dgm:shape>
        <dgm:presOf/>
        <dgm:constrLst/>
        <dgm:forEach name="Name68" ref="imageRepeat"/>
      </dgm:layoutNode>
    </dgm:forEach>
    <dgm:forEach name="Name69" axis="ch" ptType="node" st="6" cnt="1">
      <dgm:layoutNode name="parent_text_6" styleLbl="revTx">
        <dgm:varLst>
          <dgm:chMax val="0"/>
          <dgm:chPref val="0"/>
          <dgm:bulletEnabled val="1"/>
        </dgm:varLst>
        <dgm:choose name="Name70">
          <dgm:if name="Name71" func="var" arg="dir" op="equ" val="norm">
            <dgm:alg type="tx">
              <dgm:param type="parTxLTRAlign" val="r"/>
              <dgm:param type="shpTxLTRAlignCh" val="r"/>
              <dgm:param type="lnSpCh" val="15"/>
            </dgm:alg>
          </dgm:if>
          <dgm:else name="Name72">
            <dgm:alg type="tx">
              <dgm:param type="parTxLTRAlign" val="l"/>
              <dgm:param type="shpTxLTRAlignCh" val="l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layoutNode name="image_accent_6">
        <dgm:alg type="sp"/>
        <dgm:shape xmlns:r="http://schemas.openxmlformats.org/officeDocument/2006/relationships" r:blip="">
          <dgm:adjLst/>
        </dgm:shape>
        <dgm:presOf/>
        <dgm:constrLst/>
        <dgm:forEach name="Name73" ref="imageAccentRepeat"/>
      </dgm:layoutNode>
      <dgm:layoutNode name="accent_5" styleLbl="alignNode1">
        <dgm:alg type="sp"/>
        <dgm:shape xmlns:r="http://schemas.openxmlformats.org/officeDocument/2006/relationships" type="donut" r:blip="">
          <dgm:adjLst>
            <dgm:adj idx="1" val="0.0746"/>
          </dgm:adjLst>
        </dgm:shape>
        <dgm:presOf/>
      </dgm:layoutNode>
    </dgm:forEach>
    <dgm:forEach name="Name74" axis="ch" ptType="sibTrans" hideLastTrans="0" st="6" cnt="1">
      <dgm:layoutNode name="image_6">
        <dgm:alg type="sp"/>
        <dgm:shape xmlns:r="http://schemas.openxmlformats.org/officeDocument/2006/relationships" r:blip="">
          <dgm:adjLst/>
        </dgm:shape>
        <dgm:presOf/>
        <dgm:constrLst/>
        <dgm:forEach name="Name75" ref="imageRepeat"/>
      </dgm:layoutNode>
    </dgm:forEach>
    <dgm:forEach name="Name76" axis="ch" ptType="node" st="7" cnt="1">
      <dgm:layoutNode name="parent_text_7" styleLbl="revTx">
        <dgm:varLst>
          <dgm:chMax val="0"/>
          <dgm:chPref val="0"/>
          <dgm:bulletEnabled val="1"/>
        </dgm:varLst>
        <dgm:choose name="Name77">
          <dgm:if name="Name78" func="var" arg="dir" op="equ" val="norm">
            <dgm:alg type="tx">
              <dgm:param type="parTxLTRAlign" val="r"/>
              <dgm:param type="shpTxLTRAlignCh" val="r"/>
              <dgm:param type="txAnchorVert" val="t"/>
              <dgm:param type="lnSpCh" val="15"/>
            </dgm:alg>
          </dgm:if>
          <dgm:else name="Name79">
            <dgm:alg type="tx">
              <dgm:param type="parTxLTRAlign" val="l"/>
              <dgm:param type="shpTxLTRAlignCh" val="l"/>
              <dgm:param type="txAnchorVert" val="t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layoutNode name="image_accent_7">
        <dgm:alg type="sp"/>
        <dgm:shape xmlns:r="http://schemas.openxmlformats.org/officeDocument/2006/relationships" r:blip="">
          <dgm:adjLst/>
        </dgm:shape>
        <dgm:presOf/>
        <dgm:constrLst/>
        <dgm:forEach name="Name80" ref="imageAccentRepeat"/>
      </dgm:layoutNode>
    </dgm:forEach>
    <dgm:forEach name="Name81" axis="ch" ptType="sibTrans" hideLastTrans="0" st="7" cnt="1">
      <dgm:layoutNode name="image_7">
        <dgm:alg type="sp"/>
        <dgm:shape xmlns:r="http://schemas.openxmlformats.org/officeDocument/2006/relationships" r:blip="">
          <dgm:adjLst/>
        </dgm:shape>
        <dgm:presOf/>
        <dgm:constrLst/>
        <dgm:forEach name="Name82" ref="imageRepeat"/>
      </dgm:layoutNode>
    </dgm:forEach>
    <dgm:forEach name="Name83" axis="ch" ptType="node" st="8" cnt="1">
      <dgm:layoutNode name="parent_text_8" styleLbl="revTx">
        <dgm:varLst>
          <dgm:chMax val="0"/>
          <dgm:chPref val="0"/>
          <dgm:bulletEnabled val="1"/>
        </dgm:varLst>
        <dgm:choose name="Name84">
          <dgm:if name="Name85" func="var" arg="dir" op="equ" val="norm">
            <dgm:alg type="tx">
              <dgm:param type="parTxLTRAlign" val="r"/>
              <dgm:param type="shpTxLTRAlignCh" val="r"/>
              <dgm:param type="txAnchorVert" val="t"/>
              <dgm:param type="lnSpCh" val="15"/>
            </dgm:alg>
          </dgm:if>
          <dgm:else name="Name86">
            <dgm:alg type="tx">
              <dgm:param type="parTxLTRAlign" val="l"/>
              <dgm:param type="shpTxLTRAlignCh" val="l"/>
              <dgm:param type="txAnchorVert" val="t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layoutNode name="image_accent_8">
        <dgm:alg type="sp"/>
        <dgm:shape xmlns:r="http://schemas.openxmlformats.org/officeDocument/2006/relationships" r:blip="">
          <dgm:adjLst/>
        </dgm:shape>
        <dgm:presOf/>
        <dgm:constrLst/>
        <dgm:forEach name="Name87" ref="imageAccentRepeat"/>
      </dgm:layoutNode>
    </dgm:forEach>
    <dgm:forEach name="Name88" axis="ch" ptType="sibTrans" hideLastTrans="0" st="8" cnt="1">
      <dgm:layoutNode name="image_8">
        <dgm:alg type="sp"/>
        <dgm:shape xmlns:r="http://schemas.openxmlformats.org/officeDocument/2006/relationships" r:blip="">
          <dgm:adjLst/>
        </dgm:shape>
        <dgm:presOf/>
        <dgm:constrLst/>
        <dgm:forEach name="Name89" ref="imageRepeat"/>
      </dgm:layoutNode>
    </dgm:forEach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BubblePictureList">
  <dgm:title val=""/>
  <dgm:desc val=""/>
  <dgm:catLst>
    <dgm:cat type="picture" pri="22000"/>
    <dgm:cat type="pictureconvert" pri="22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8"/>
      <dgm:chPref val="8"/>
      <dgm:dir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7423"/>
        </dgm:alg>
        <dgm:choose name="Name3">
          <dgm:if name="Name4" func="var" arg="dir" op="equ" val="norm">
            <dgm:constrLst>
              <dgm:constr type="primFontSz" for="des" ptType="node" op="equ" val="65"/>
              <dgm:constr type="l" for="ch" forName="parent_text_1" refType="w" fact="0"/>
              <dgm:constr type="t" for="ch" forName="parent_text_1" refType="h" fact="0"/>
              <dgm:constr type="w" for="ch" forName="parent_text_1" refType="w" fact="0.6457"/>
              <dgm:constr type="h" for="ch" forName="parent_text_1" refType="h" fact="0.225"/>
              <dgm:constr type="l" for="ch" forName="image_accent_1" refType="w" fact="0.4305"/>
              <dgm:constr type="t" for="ch" forName="image_accent_1" refType="h" fact="0.2417"/>
              <dgm:constr type="w" for="ch" forName="image_accent_1" refType="w" fact="0.4352"/>
              <dgm:constr type="h" for="ch" forName="image_accent_1" refType="h" fact="0.7583"/>
              <dgm:constr type="l" for="ch" forName="accent_1" refType="w" fact="0.8709"/>
              <dgm:constr type="t" for="ch" forName="accent_1" refType="h" fact="0.1491"/>
              <dgm:constr type="w" for="ch" forName="accent_1" refType="w" fact="0.1291"/>
              <dgm:constr type="h" for="ch" forName="accent_1" refType="h" fact="0.225"/>
              <dgm:constr type="l" for="ch" forName="image_1" refType="w" fact="0.4457"/>
              <dgm:constr type="t" for="ch" forName="image_1" refType="h" fact="0.2709"/>
              <dgm:constr type="w" for="ch" forName="image_1" refType="w" fact="0.4018"/>
              <dgm:constr type="h" for="ch" forName="image_1" refType="h" fact="0.7"/>
            </dgm:constrLst>
          </dgm:if>
          <dgm:else name="Name5">
            <dgm:constrLst>
              <dgm:constr type="primFontSz" for="des" ptType="node" op="equ" val="65"/>
              <dgm:constr type="l" for="ch" forName="parent_text_1" refType="w" fact="0.3543"/>
              <dgm:constr type="t" for="ch" forName="parent_text_1" refType="h" fact="0"/>
              <dgm:constr type="w" for="ch" forName="parent_text_1" refType="w" fact="0.6457"/>
              <dgm:constr type="h" for="ch" forName="parent_text_1" refType="h" fact="0.225"/>
              <dgm:constr type="l" for="ch" forName="image_accent_1" refType="w" fact="0.1344"/>
              <dgm:constr type="t" for="ch" forName="image_accent_1" refType="h" fact="0.2417"/>
              <dgm:constr type="w" for="ch" forName="image_accent_1" refType="w" fact="0.4352"/>
              <dgm:constr type="h" for="ch" forName="image_accent_1" refType="h" fact="0.7583"/>
              <dgm:constr type="l" for="ch" forName="accent_1" refType="w" fact="0"/>
              <dgm:constr type="t" for="ch" forName="accent_1" refType="h" fact="0.1491"/>
              <dgm:constr type="w" for="ch" forName="accent_1" refType="w" fact="0.1291"/>
              <dgm:constr type="h" for="ch" forName="accent_1" refType="h" fact="0.225"/>
              <dgm:constr type="l" for="ch" forName="image_1" refType="w" fact="0.1525"/>
              <dgm:constr type="t" for="ch" forName="image_1" refType="h" fact="0.2709"/>
              <dgm:constr type="w" for="ch" forName="image_1" refType="w" fact="0.4018"/>
              <dgm:constr type="h" for="ch" forName="image_1" refType="h" fact="0.7"/>
            </dgm:constrLst>
          </dgm:else>
        </dgm:choose>
      </dgm:if>
      <dgm:if name="Name6" axis="ch" ptType="node" func="cnt" op="equ" val="2">
        <dgm:alg type="composite">
          <dgm:param type="ar" val="3.193"/>
        </dgm:alg>
        <dgm:choose name="Name7">
          <dgm:if name="Name8" func="var" arg="dir" op="equ" val="norm">
            <dgm:constrLst>
              <dgm:constr type="primFontSz" for="des" ptType="node" op="equ" val="65"/>
              <dgm:constr type="l" for="ch" forName="image_accent_1" refType="w" fact="0.2342"/>
              <dgm:constr type="t" for="ch" forName="image_accent_1" refType="h" fact="0.2354"/>
              <dgm:constr type="w" for="ch" forName="image_accent_1" refType="w" fact="0.2394"/>
              <dgm:constr type="h" for="ch" forName="image_accent_1" refType="h" fact="0.7646"/>
              <dgm:constr type="l" for="ch" forName="image_1" refType="w" fact="0.2434"/>
              <dgm:constr type="t" for="ch" forName="image_1" refType="h" fact="0.2648"/>
              <dgm:constr type="w" for="ch" forName="image_1" refType="w" fact="0.2211"/>
              <dgm:constr type="h" for="ch" forName="image_1" refType="h" fact="0.7058"/>
              <dgm:constr type="l" for="ch" forName="parent_text_1" refType="w" fact="0"/>
              <dgm:constr type="t" for="ch" forName="parent_text_1" refType="h" fact="0"/>
              <dgm:constr type="w" for="ch" forName="parent_text_1" refType="w" fact="0.3553"/>
              <dgm:constr type="h" for="ch" forName="parent_text_1" refType="h" fact="0.215"/>
              <dgm:constr type="l" for="ch" forName="image_accent_2" refType="w" fact="0.5"/>
              <dgm:constr type="t" for="ch" forName="image_accent_2" refType="h" fact="0.3883"/>
              <dgm:constr type="w" for="ch" forName="image_accent_2" refType="w" fact="0.1253"/>
              <dgm:constr type="h" for="ch" forName="image_accent_2" refType="h" fact="0.4"/>
              <dgm:constr type="l" for="ch" forName="image_2" refType="w" fact="0.5074"/>
              <dgm:constr type="t" for="ch" forName="image_2" refType="h" fact="0.4118"/>
              <dgm:constr type="w" for="ch" forName="image_2" refType="w" fact="0.1105"/>
              <dgm:constr type="h" for="ch" forName="image_2" refType="h" fact="0.3529"/>
              <dgm:constr type="l" for="ch" forName="parent_text_2" refType="w" fact="0.6447"/>
              <dgm:constr type="t" for="ch" forName="parent_text_2" refType="h" fact="0.4118"/>
              <dgm:constr type="w" for="ch" forName="parent_text_2" refType="w" fact="0.3553"/>
              <dgm:constr type="h" for="ch" forName="parent_text_2" refType="h" fact="0.3529"/>
              <dgm:constr type="l" for="ch" forName="accent_1" refType="w" fact="0.6316"/>
              <dgm:constr type="t" for="ch" forName="accent_1" refType="h" fact="0.7899"/>
              <dgm:constr type="w" for="ch" forName="accent_1" refType="w" fact="0.0395"/>
              <dgm:constr type="h" for="ch" forName="accent_1" refType="h" fact="0.126"/>
            </dgm:constrLst>
          </dgm:if>
          <dgm:else name="Name9">
            <dgm:constrLst>
              <dgm:constr type="primFontSz" for="des" ptType="node" op="equ" val="65"/>
              <dgm:constr type="l" for="ch" forName="image_accent_2" refType="w" fact="0.3747"/>
              <dgm:constr type="t" for="ch" forName="image_accent_2" refType="h" fact="0.3883"/>
              <dgm:constr type="w" for="ch" forName="image_accent_2" refType="w" fact="0.1253"/>
              <dgm:constr type="h" for="ch" forName="image_accent_2" refType="h" fact="0.4"/>
              <dgm:constr type="l" for="ch" forName="image_2" refType="w" fact="0.3821"/>
              <dgm:constr type="t" for="ch" forName="image_2" refType="h" fact="0.4118"/>
              <dgm:constr type="w" for="ch" forName="image_2" refType="w" fact="0.1105"/>
              <dgm:constr type="h" for="ch" forName="image_2" refType="h" fact="0.3529"/>
              <dgm:constr type="l" for="ch" forName="parent_text_1" refType="w" fact="0.6447"/>
              <dgm:constr type="t" for="ch" forName="parent_text_1" refType="h" fact="0"/>
              <dgm:constr type="w" for="ch" forName="parent_text_1" refType="w" fact="0.3553"/>
              <dgm:constr type="h" for="ch" forName="parent_text_1" refType="h" fact="0.215"/>
              <dgm:constr type="l" for="ch" forName="parent_text_2" refType="w" fact="0"/>
              <dgm:constr type="t" for="ch" forName="parent_text_2" refType="h" fact="0.4118"/>
              <dgm:constr type="w" for="ch" forName="parent_text_2" refType="w" fact="0.3553"/>
              <dgm:constr type="h" for="ch" forName="parent_text_2" refType="h" fact="0.3529"/>
              <dgm:constr type="l" for="ch" forName="image_accent_1" refType="w" fact="0.5263"/>
              <dgm:constr type="t" for="ch" forName="image_accent_1" refType="h" fact="0.2354"/>
              <dgm:constr type="w" for="ch" forName="image_accent_1" refType="w" fact="0.2394"/>
              <dgm:constr type="h" for="ch" forName="image_accent_1" refType="h" fact="0.7646"/>
              <dgm:constr type="l" for="ch" forName="image_1" refType="w" fact="0.5355"/>
              <dgm:constr type="t" for="ch" forName="image_1" refType="h" fact="0.2648"/>
              <dgm:constr type="w" for="ch" forName="image_1" refType="w" fact="0.2211"/>
              <dgm:constr type="h" for="ch" forName="image_1" refType="h" fact="0.7058"/>
              <dgm:constr type="l" for="ch" forName="accent_1" refType="w" fact="0.3289"/>
              <dgm:constr type="t" for="ch" forName="accent_1" refType="h" fact="0.7899"/>
              <dgm:constr type="w" for="ch" forName="accent_1" refType="w" fact="0.0395"/>
              <dgm:constr type="h" for="ch" forName="accent_1" refType="h" fact="0.126"/>
            </dgm:constrLst>
          </dgm:else>
        </dgm:choose>
      </dgm:if>
      <dgm:if name="Name10" axis="ch" ptType="node" func="cnt" op="equ" val="3">
        <dgm:alg type="composite">
          <dgm:param type="ar" val="2.4052"/>
        </dgm:alg>
        <dgm:choose name="Name11">
          <dgm:if name="Name12" func="var" arg="dir" op="equ" val="norm">
            <dgm:constrLst>
              <dgm:constr type="primFontSz" for="des" ptType="node" op="equ" val="65"/>
              <dgm:constr type="l" for="ch" forName="accent_3" refType="w" fact="0.6316"/>
              <dgm:constr type="t" for="ch" forName="accent_3" refType="h" fact="0.8355"/>
              <dgm:constr type="w" for="ch" forName="accent_3" refType="w" fact="0.0395"/>
              <dgm:constr type="h" for="ch" forName="accent_3" refType="h" fact="0.0949"/>
              <dgm:constr type="l" for="ch" forName="image_accent_2" refType="w" fact="0.4936"/>
              <dgm:constr type="t" for="ch" forName="image_accent_2" refType="h" fact="0.5329"/>
              <dgm:constr type="w" for="ch" forName="image_accent_2" refType="w" fact="0.1253"/>
              <dgm:constr type="h" for="ch" forName="image_accent_2" refType="h" fact="0.3013"/>
              <dgm:constr type="l" for="ch" forName="image_2" refType="w" fact="0.501"/>
              <dgm:constr type="t" for="ch" forName="image_2" refType="h" fact="0.5507"/>
              <dgm:constr type="w" for="ch" forName="image_2" refType="w" fact="0.1105"/>
              <dgm:constr type="h" for="ch" forName="image_2" refType="h" fact="0.2658"/>
              <dgm:constr type="l" for="ch" forName="image_accent_3" refType="w" fact="0.4446"/>
              <dgm:constr type="t" for="ch" forName="image_accent_3" refType="h" fact="0.1076"/>
              <dgm:constr type="w" for="ch" forName="image_accent_3" refType="w" fact="0.1606"/>
              <dgm:constr type="h" for="ch" forName="image_accent_3" refType="h" fact="0.3864"/>
              <dgm:constr type="l" for="ch" forName="image_3" refType="w" fact="0.4531"/>
              <dgm:constr type="t" for="ch" forName="image_3" refType="h" fact="0.128"/>
              <dgm:constr type="w" for="ch" forName="image_3" refType="w" fact="0.1437"/>
              <dgm:constr type="h" for="ch" forName="image_3" refType="h" fact="0.3456"/>
              <dgm:constr type="l" for="ch" forName="image_accent_1" refType="w" fact="0.2368"/>
              <dgm:constr type="t" for="ch" forName="image_accent_1" refType="h" fact="0.4241"/>
              <dgm:constr type="w" for="ch" forName="image_accent_1" refType="w" fact="0.2394"/>
              <dgm:constr type="h" for="ch" forName="image_accent_1" refType="h" fact="0.5759"/>
              <dgm:constr type="l" for="ch" forName="image_1" refType="w" fact="0.246"/>
              <dgm:constr type="t" for="ch" forName="image_1" refType="h" fact="0.4462"/>
              <dgm:constr type="w" for="ch" forName="image_1" refType="w" fact="0.2211"/>
              <dgm:constr type="h" for="ch" forName="image_1" refType="h" fact="0.5317"/>
              <dgm:constr type="l" for="ch" forName="parent_text_1" refType="w" fact="0"/>
              <dgm:constr type="t" for="ch" forName="parent_text_1" refType="h" fact="0.128"/>
              <dgm:constr type="w" for="ch" forName="parent_text_1" refType="w" fact="0.3553"/>
              <dgm:constr type="h" for="ch" forName="parent_text_1" refType="h" fact="0.2775"/>
              <dgm:constr type="l" for="ch" forName="accent_1" refType="w" fact="0.3895"/>
              <dgm:constr type="t" for="ch" forName="accent_1" refType="h" fact="0"/>
              <dgm:constr type="w" for="ch" forName="accent_1" refType="w" fact="0.0711"/>
              <dgm:constr type="h" for="ch" forName="accent_1" refType="h" fact="0.1709"/>
              <dgm:constr type="l" for="ch" forName="parent_text_2" refType="w" fact="0.6447"/>
              <dgm:constr type="t" for="ch" forName="parent_text_2" refType="h" fact="0.5507"/>
              <dgm:constr type="w" for="ch" forName="parent_text_2" refType="w" fact="0.3553"/>
              <dgm:constr type="h" for="ch" forName="parent_text_2" refType="h" fact="0.2658"/>
              <dgm:constr type="l" for="ch" forName="parent_text_3" refType="w" fact="0.6316"/>
              <dgm:constr type="t" for="ch" forName="parent_text_3" refType="h" fact="0.128"/>
              <dgm:constr type="w" for="ch" forName="parent_text_3" refType="w" fact="0.3553"/>
              <dgm:constr type="h" for="ch" forName="parent_text_3" refType="h" fact="0.3456"/>
              <dgm:constr type="l" for="ch" forName="accent_2" refType="w" fact="0.5789"/>
              <dgm:constr type="t" for="ch" forName="accent_2" refType="h" fact="0.0127"/>
              <dgm:constr type="w" for="ch" forName="accent_2" refType="w" fact="0.0526"/>
              <dgm:constr type="h" for="ch" forName="accent_2" refType="h" fact="0.1266"/>
            </dgm:constrLst>
          </dgm:if>
          <dgm:else name="Name13">
            <dgm:constrLst>
              <dgm:constr type="primFontSz" for="des" ptType="node" op="equ" val="65"/>
              <dgm:constr type="l" for="ch" forName="accent_1" refType="w" fact="0.3289"/>
              <dgm:constr type="t" for="ch" forName="accent_1" refType="h" fact="0.8355"/>
              <dgm:constr type="w" for="ch" forName="accent_1" refType="w" fact="0.0395"/>
              <dgm:constr type="h" for="ch" forName="accent_1" refType="h" fact="0.0949"/>
              <dgm:constr type="l" for="ch" forName="image_accent_2" refType="w" fact="0.3811"/>
              <dgm:constr type="t" for="ch" forName="image_accent_2" refType="h" fact="0.5329"/>
              <dgm:constr type="w" for="ch" forName="image_accent_2" refType="w" fact="0.1253"/>
              <dgm:constr type="h" for="ch" forName="image_accent_2" refType="h" fact="0.3013"/>
              <dgm:constr type="l" for="ch" forName="image_2" refType="w" fact="0.3885"/>
              <dgm:constr type="t" for="ch" forName="image_2" refType="h" fact="0.5507"/>
              <dgm:constr type="w" for="ch" forName="image_2" refType="w" fact="0.1105"/>
              <dgm:constr type="h" for="ch" forName="image_2" refType="h" fact="0.2658"/>
              <dgm:constr type="l" for="ch" forName="image_accent_3" refType="w" fact="0.3947"/>
              <dgm:constr type="t" for="ch" forName="image_accent_3" refType="h" fact="0.1076"/>
              <dgm:constr type="w" for="ch" forName="image_accent_3" refType="w" fact="0.1606"/>
              <dgm:constr type="h" for="ch" forName="image_accent_3" refType="h" fact="0.3864"/>
              <dgm:constr type="l" for="ch" forName="image_3" refType="w" fact="0.4032"/>
              <dgm:constr type="t" for="ch" forName="image_3" refType="h" fact="0.128"/>
              <dgm:constr type="w" for="ch" forName="image_3" refType="w" fact="0.1437"/>
              <dgm:constr type="h" for="ch" forName="image_3" refType="h" fact="0.3456"/>
              <dgm:constr type="l" for="ch" forName="image_accent_1" refType="w" fact="0.5237"/>
              <dgm:constr type="t" for="ch" forName="image_accent_1" refType="h" fact="0.4241"/>
              <dgm:constr type="w" for="ch" forName="image_accent_1" refType="w" fact="0.2394"/>
              <dgm:constr type="h" for="ch" forName="image_accent_1" refType="h" fact="0.5759"/>
              <dgm:constr type="l" for="ch" forName="image_1" refType="w" fact="0.5329"/>
              <dgm:constr type="t" for="ch" forName="image_1" refType="h" fact="0.4462"/>
              <dgm:constr type="w" for="ch" forName="image_1" refType="w" fact="0.2211"/>
              <dgm:constr type="h" for="ch" forName="image_1" refType="h" fact="0.5317"/>
              <dgm:constr type="l" for="ch" forName="parent_text_1" refType="w" fact="0.6447"/>
              <dgm:constr type="t" for="ch" forName="parent_text_1" refType="h" fact="0.128"/>
              <dgm:constr type="w" for="ch" forName="parent_text_1" refType="w" fact="0.3553"/>
              <dgm:constr type="h" for="ch" forName="parent_text_1" refType="h" fact="0.2775"/>
              <dgm:constr type="l" for="ch" forName="accent_2" refType="w" fact="0.5395"/>
              <dgm:constr type="t" for="ch" forName="accent_2" refType="h" fact="0"/>
              <dgm:constr type="w" for="ch" forName="accent_2" refType="w" fact="0.0711"/>
              <dgm:constr type="h" for="ch" forName="accent_2" refType="h" fact="0.1709"/>
              <dgm:constr type="l" for="ch" forName="parent_text_3" refType="w" fact="0.0132"/>
              <dgm:constr type="t" for="ch" forName="parent_text_3" refType="h" fact="0.128"/>
              <dgm:constr type="w" for="ch" forName="parent_text_3" refType="w" fact="0.3553"/>
              <dgm:constr type="h" for="ch" forName="parent_text_3" refType="h" fact="0.3456"/>
              <dgm:constr type="l" for="ch" forName="parent_text_2" refType="w" fact="0"/>
              <dgm:constr type="t" for="ch" forName="parent_text_2" refType="h" fact="0.5507"/>
              <dgm:constr type="w" for="ch" forName="parent_text_2" refType="w" fact="0.3553"/>
              <dgm:constr type="h" for="ch" forName="parent_text_2" refType="h" fact="0.2658"/>
              <dgm:constr type="l" for="ch" forName="accent_3" refType="w" fact="0.3684"/>
              <dgm:constr type="t" for="ch" forName="accent_3" refType="h" fact="0.0127"/>
              <dgm:constr type="w" for="ch" forName="accent_3" refType="w" fact="0.0526"/>
              <dgm:constr type="h" for="ch" forName="accent_3" refType="h" fact="0.1266"/>
            </dgm:constrLst>
          </dgm:else>
        </dgm:choose>
      </dgm:if>
      <dgm:if name="Name14" axis="ch" ptType="node" func="cnt" op="equ" val="4">
        <dgm:alg type="composite">
          <dgm:param type="ar" val="1.6704"/>
        </dgm:alg>
        <dgm:choose name="Name15">
          <dgm:if name="Name16" func="var" arg="dir" op="equ" val="norm">
            <dgm:constrLst>
              <dgm:constr type="primFontSz" for="des" ptType="node" op="equ" val="65"/>
              <dgm:constr type="l" for="ch" forName="image_accent_4" refType="w" fact="0.4626"/>
              <dgm:constr type="t" for="ch" forName="image_accent_4" refType="h" fact="0.1415"/>
              <dgm:constr type="w" for="ch" forName="image_accent_4" refType="w" fact="0.1126"/>
              <dgm:constr type="h" for="ch" forName="image_accent_4" refType="h" fact="0.1881"/>
              <dgm:constr type="l" for="ch" forName="image_4" refType="w" fact="0.4692"/>
              <dgm:constr type="t" for="ch" forName="image_4" refType="h" fact="0.1526"/>
              <dgm:constr type="w" for="ch" forName="image_4" refType="w" fact="0.0994"/>
              <dgm:constr type="h" for="ch" forName="image_4" refType="h" fact="0.166"/>
              <dgm:constr type="l" for="ch" forName="image_accent_2" refType="w" fact="0.4936"/>
              <dgm:constr type="t" for="ch" forName="image_accent_2" refType="h" fact="0.6756"/>
              <dgm:constr type="w" for="ch" forName="image_accent_2" refType="w" fact="0.1253"/>
              <dgm:constr type="h" for="ch" forName="image_accent_2" refType="h" fact="0.2092"/>
              <dgm:constr type="l" for="ch" forName="image_2" refType="w" fact="0.501"/>
              <dgm:constr type="t" for="ch" forName="image_2" refType="h" fact="0.6879"/>
              <dgm:constr type="w" for="ch" forName="image_2" refType="w" fact="0.1105"/>
              <dgm:constr type="h" for="ch" forName="image_2" refType="h" fact="0.1846"/>
              <dgm:constr type="l" for="ch" forName="image_accent_3" refType="w" fact="0.4446"/>
              <dgm:constr type="t" for="ch" forName="image_accent_3" refType="h" fact="0.3802"/>
              <dgm:constr type="w" for="ch" forName="image_accent_3" refType="w" fact="0.1606"/>
              <dgm:constr type="h" for="ch" forName="image_accent_3" refType="h" fact="0.2683"/>
              <dgm:constr type="l" for="ch" forName="image_3" refType="w" fact="0.4531"/>
              <dgm:constr type="t" for="ch" forName="image_3" refType="h" fact="0.3944"/>
              <dgm:constr type="w" for="ch" forName="image_3" refType="w" fact="0.1437"/>
              <dgm:constr type="h" for="ch" forName="image_3" refType="h" fact="0.24"/>
              <dgm:constr type="l" for="ch" forName="image_accent_1" refType="w" fact="0.2368"/>
              <dgm:constr type="t" for="ch" forName="image_accent_1" refType="h" fact="0.6"/>
              <dgm:constr type="w" for="ch" forName="image_accent_1" refType="w" fact="0.2394"/>
              <dgm:constr type="h" for="ch" forName="image_accent_1" refType="h" fact="0.4"/>
              <dgm:constr type="l" for="ch" forName="image_1" refType="w" fact="0.246"/>
              <dgm:constr type="t" for="ch" forName="image_1" refType="h" fact="0.6154"/>
              <dgm:constr type="w" for="ch" forName="image_1" refType="w" fact="0.2211"/>
              <dgm:constr type="h" for="ch" forName="image_1" refType="h" fact="0.3692"/>
              <dgm:constr type="l" for="ch" forName="parent_text_1" refType="w" fact="0"/>
              <dgm:constr type="t" for="ch" forName="parent_text_1" refType="h" fact="0.3944"/>
              <dgm:constr type="w" for="ch" forName="parent_text_1" refType="w" fact="0.3553"/>
              <dgm:constr type="h" for="ch" forName="parent_text_1" refType="h" fact="0.1931"/>
              <dgm:constr type="l" for="ch" forName="accent_1" refType="w" fact="0.3895"/>
              <dgm:constr type="t" for="ch" forName="accent_1" refType="h" fact="0.3055"/>
              <dgm:constr type="w" for="ch" forName="accent_1" refType="w" fact="0.0711"/>
              <dgm:constr type="h" for="ch" forName="accent_1" refType="h" fact="0.1187"/>
              <dgm:constr type="l" for="ch" forName="parent_text_3" refType="w" fact="0.6316"/>
              <dgm:constr type="t" for="ch" forName="parent_text_3" refType="h" fact="0.3944"/>
              <dgm:constr type="w" for="ch" forName="parent_text_3" refType="w" fact="0.3553"/>
              <dgm:constr type="h" for="ch" forName="parent_text_3" refType="h" fact="0.24"/>
              <dgm:constr type="l" for="ch" forName="parent_text_2" refType="w" fact="0.6447"/>
              <dgm:constr type="t" for="ch" forName="parent_text_2" refType="h" fact="0.6879"/>
              <dgm:constr type="w" for="ch" forName="parent_text_2" refType="w" fact="0.3553"/>
              <dgm:constr type="h" for="ch" forName="parent_text_2" refType="h" fact="0.1846"/>
              <dgm:constr type="l" for="ch" forName="accent_2" refType="w" fact="0.5347"/>
              <dgm:constr type="t" for="ch" forName="accent_2" refType="h" fact="0.044"/>
              <dgm:constr type="w" for="ch" forName="accent_2" refType="w" fact="0.0526"/>
              <dgm:constr type="h" for="ch" forName="accent_2" refType="h" fact="0.0879"/>
              <dgm:constr type="l" for="ch" forName="accent_3" refType="w" fact="0.6005"/>
              <dgm:constr type="t" for="ch" forName="accent_3" refType="h" fact="0"/>
              <dgm:constr type="w" for="ch" forName="accent_3" refType="w" fact="0.0263"/>
              <dgm:constr type="h" for="ch" forName="accent_3" refType="h" fact="0.044"/>
              <dgm:constr type="l" for="ch" forName="parent_text_4" refType="w" fact="0.6005"/>
              <dgm:constr type="t" for="ch" forName="parent_text_4" refType="h" fact="0.1526"/>
              <dgm:constr type="w" for="ch" forName="parent_text_4" refType="w" fact="0.3553"/>
              <dgm:constr type="h" for="ch" forName="parent_text_4" refType="h" fact="0.166"/>
              <dgm:constr type="l" for="ch" forName="accent_4" refType="w" fact="0.6268"/>
              <dgm:constr type="t" for="ch" forName="accent_4" refType="h" fact="0.8791"/>
              <dgm:constr type="w" for="ch" forName="accent_4" refType="w" fact="0.0395"/>
              <dgm:constr type="h" for="ch" forName="accent_4" refType="h" fact="0.0659"/>
            </dgm:constrLst>
          </dgm:if>
          <dgm:else name="Name17">
            <dgm:constrLst>
              <dgm:constr type="primFontSz" for="des" ptType="node" op="equ" val="65"/>
              <dgm:constr type="l" for="ch" forName="image_accent_4" refType="w" fact="0.4248"/>
              <dgm:constr type="t" for="ch" forName="image_accent_4" refType="h" fact="0.1415"/>
              <dgm:constr type="w" for="ch" forName="image_accent_4" refType="w" fact="0.1126"/>
              <dgm:constr type="h" for="ch" forName="image_accent_4" refType="h" fact="0.1881"/>
              <dgm:constr type="l" for="ch" forName="image_4" refType="w" fact="0.4314"/>
              <dgm:constr type="t" for="ch" forName="image_4" refType="h" fact="0.1526"/>
              <dgm:constr type="w" for="ch" forName="image_4" refType="w" fact="0.0994"/>
              <dgm:constr type="h" for="ch" forName="image_4" refType="h" fact="0.166"/>
              <dgm:constr type="l" for="ch" forName="image_accent_2" refType="w" fact="0.3811"/>
              <dgm:constr type="t" for="ch" forName="image_accent_2" refType="h" fact="0.6756"/>
              <dgm:constr type="w" for="ch" forName="image_accent_2" refType="w" fact="0.1253"/>
              <dgm:constr type="h" for="ch" forName="image_accent_2" refType="h" fact="0.2092"/>
              <dgm:constr type="l" for="ch" forName="image_2" refType="w" fact="0.3885"/>
              <dgm:constr type="t" for="ch" forName="image_2" refType="h" fact="0.6879"/>
              <dgm:constr type="w" for="ch" forName="image_2" refType="w" fact="0.1105"/>
              <dgm:constr type="h" for="ch" forName="image_2" refType="h" fact="0.1846"/>
              <dgm:constr type="l" for="ch" forName="image_accent_3" refType="w" fact="0.3947"/>
              <dgm:constr type="t" for="ch" forName="image_accent_3" refType="h" fact="0.3802"/>
              <dgm:constr type="w" for="ch" forName="image_accent_3" refType="w" fact="0.1606"/>
              <dgm:constr type="h" for="ch" forName="image_accent_3" refType="h" fact="0.2683"/>
              <dgm:constr type="l" for="ch" forName="image_3" refType="w" fact="0.4032"/>
              <dgm:constr type="t" for="ch" forName="image_3" refType="h" fact="0.3944"/>
              <dgm:constr type="w" for="ch" forName="image_3" refType="w" fact="0.1437"/>
              <dgm:constr type="h" for="ch" forName="image_3" refType="h" fact="0.24"/>
              <dgm:constr type="l" for="ch" forName="image_accent_1" refType="w" fact="0.5237"/>
              <dgm:constr type="t" for="ch" forName="image_accent_1" refType="h" fact="0.6"/>
              <dgm:constr type="w" for="ch" forName="image_accent_1" refType="w" fact="0.2394"/>
              <dgm:constr type="h" for="ch" forName="image_accent_1" refType="h" fact="0.4"/>
              <dgm:constr type="l" for="ch" forName="image_1" refType="w" fact="0.5329"/>
              <dgm:constr type="t" for="ch" forName="image_1" refType="h" fact="0.6154"/>
              <dgm:constr type="w" for="ch" forName="image_1" refType="w" fact="0.2211"/>
              <dgm:constr type="h" for="ch" forName="image_1" refType="h" fact="0.3692"/>
              <dgm:constr type="l" for="ch" forName="parent_text_1" refType="w" fact="0.6447"/>
              <dgm:constr type="t" for="ch" forName="parent_text_1" refType="h" fact="0.3944"/>
              <dgm:constr type="w" for="ch" forName="parent_text_1" refType="w" fact="0.3553"/>
              <dgm:constr type="h" for="ch" forName="parent_text_1" refType="h" fact="0.1931"/>
              <dgm:constr type="l" for="ch" forName="accent_1" refType="w" fact="0.5395"/>
              <dgm:constr type="t" for="ch" forName="accent_1" refType="h" fact="0.3055"/>
              <dgm:constr type="w" for="ch" forName="accent_1" refType="w" fact="0.0711"/>
              <dgm:constr type="h" for="ch" forName="accent_1" refType="h" fact="0.1187"/>
              <dgm:constr type="l" for="ch" forName="parent_text_3" refType="w" fact="0.0132"/>
              <dgm:constr type="t" for="ch" forName="parent_text_3" refType="h" fact="0.3944"/>
              <dgm:constr type="w" for="ch" forName="parent_text_3" refType="w" fact="0.3553"/>
              <dgm:constr type="h" for="ch" forName="parent_text_3" refType="h" fact="0.24"/>
              <dgm:constr type="l" for="ch" forName="parent_text_2" refType="w" fact="0"/>
              <dgm:constr type="t" for="ch" forName="parent_text_2" refType="h" fact="0.6879"/>
              <dgm:constr type="w" for="ch" forName="parent_text_2" refType="w" fact="0.3553"/>
              <dgm:constr type="h" for="ch" forName="parent_text_2" refType="h" fact="0.1846"/>
              <dgm:constr type="l" for="ch" forName="accent_2" refType="w" fact="0.4126"/>
              <dgm:constr type="t" for="ch" forName="accent_2" refType="h" fact="0.044"/>
              <dgm:constr type="w" for="ch" forName="accent_2" refType="w" fact="0.0526"/>
              <dgm:constr type="h" for="ch" forName="accent_2" refType="h" fact="0.0879"/>
              <dgm:constr type="l" for="ch" forName="accent_3" refType="w" fact="0.3732"/>
              <dgm:constr type="t" for="ch" forName="accent_3" refType="h" fact="0"/>
              <dgm:constr type="w" for="ch" forName="accent_3" refType="w" fact="0.0263"/>
              <dgm:constr type="h" for="ch" forName="accent_3" refType="h" fact="0.044"/>
              <dgm:constr type="l" for="ch" forName="parent_text_4" refType="w" fact="0.0442"/>
              <dgm:constr type="t" for="ch" forName="parent_text_4" refType="h" fact="0.1526"/>
              <dgm:constr type="w" for="ch" forName="parent_text_4" refType="w" fact="0.3553"/>
              <dgm:constr type="h" for="ch" forName="parent_text_4" refType="h" fact="0.166"/>
              <dgm:constr type="l" for="ch" forName="accent_4" refType="w" fact="0.3337"/>
              <dgm:constr type="t" for="ch" forName="accent_4" refType="h" fact="0.8791"/>
              <dgm:constr type="w" for="ch" forName="accent_4" refType="w" fact="0.0395"/>
              <dgm:constr type="h" for="ch" forName="accent_4" refType="h" fact="0.0659"/>
            </dgm:constrLst>
          </dgm:else>
        </dgm:choose>
      </dgm:if>
      <dgm:if name="Name18" axis="ch" ptType="node" func="cnt" op="equ" val="5">
        <dgm:alg type="composite">
          <dgm:param type="ar" val="1.5076"/>
        </dgm:alg>
        <dgm:choose name="Name19">
          <dgm:if name="Name20" func="var" arg="dir" op="equ" val="norm">
            <dgm:constrLst>
              <dgm:constr type="primFontSz" for="des" ptType="node" op="equ" val="65"/>
              <dgm:constr type="l" for="ch" forName="image_accent_5" refType="w" fact="0.5301"/>
              <dgm:constr type="t" for="ch" forName="image_accent_5" refType="h" fact="0.0862"/>
              <dgm:constr type="w" for="ch" forName="image_accent_5" refType="w" fact="0.1022"/>
              <dgm:constr type="h" for="ch" forName="image_accent_5" refType="h" fact="0.1541"/>
              <dgm:constr type="l" for="ch" forName="image_5" refType="w" fact="0.5361"/>
              <dgm:constr type="t" for="ch" forName="image_5" refType="h" fact="0.0953"/>
              <dgm:constr type="w" for="ch" forName="image_5" refType="w" fact="0.0902"/>
              <dgm:constr type="h" for="ch" forName="image_5" refType="h" fact="0.1359"/>
              <dgm:constr type="l" for="ch" forName="image_accent_4" refType="w" fact="0.4528"/>
              <dgm:constr type="t" for="ch" forName="image_accent_4" refType="h" fact="0.2416"/>
              <dgm:constr type="w" for="ch" forName="image_accent_4" refType="w" fact="0.1103"/>
              <dgm:constr type="h" for="ch" forName="image_accent_4" refType="h" fact="0.1662"/>
              <dgm:constr type="l" for="ch" forName="image_4" refType="w" fact="0.4593"/>
              <dgm:constr type="t" for="ch" forName="image_4" refType="h" fact="0.2513"/>
              <dgm:constr type="w" for="ch" forName="image_4" refType="w" fact="0.0973"/>
              <dgm:constr type="h" for="ch" forName="image_4" refType="h" fact="0.1467"/>
              <dgm:constr type="l" for="ch" forName="image_accent_2" refType="w" fact="0.4832"/>
              <dgm:constr type="t" for="ch" forName="image_accent_2" refType="h" fact="0.7134"/>
              <dgm:constr type="w" for="ch" forName="image_accent_2" refType="w" fact="0.1226"/>
              <dgm:constr type="h" for="ch" forName="image_accent_2" refType="h" fact="0.1849"/>
              <dgm:constr type="l" for="ch" forName="image_2" refType="w" fact="0.4904"/>
              <dgm:constr type="t" for="ch" forName="image_2" refType="h" fact="0.7243"/>
              <dgm:constr type="w" for="ch" forName="image_2" refType="w" fact="0.1082"/>
              <dgm:constr type="h" for="ch" forName="image_2" refType="h" fact="0.1631"/>
              <dgm:constr type="l" for="ch" forName="image_accent_3" refType="w" fact="0.4352"/>
              <dgm:constr type="t" for="ch" forName="image_accent_3" refType="h" fact="0.4525"/>
              <dgm:constr type="w" for="ch" forName="image_accent_3" refType="w" fact="0.1573"/>
              <dgm:constr type="h" for="ch" forName="image_accent_3" refType="h" fact="0.2371"/>
              <dgm:constr type="l" for="ch" forName="image_3" refType="w" fact="0.4435"/>
              <dgm:constr type="t" for="ch" forName="image_3" refType="h" fact="0.465"/>
              <dgm:constr type="w" for="ch" forName="image_3" refType="w" fact="0.1407"/>
              <dgm:constr type="h" for="ch" forName="image_3" refType="h" fact="0.212"/>
              <dgm:constr type="l" for="ch" forName="image_accent_1" refType="w" fact="0.2318"/>
              <dgm:constr type="t" for="ch" forName="image_accent_1" refType="h" fact="0.6466"/>
              <dgm:constr type="w" for="ch" forName="image_accent_1" refType="w" fact="0.2344"/>
              <dgm:constr type="h" for="ch" forName="image_accent_1" refType="h" fact="0.3534"/>
              <dgm:constr type="l" for="ch" forName="image_1" refType="w" fact="0.2408"/>
              <dgm:constr type="t" for="ch" forName="image_1" refType="h" fact="0.6602"/>
              <dgm:constr type="w" for="ch" forName="image_1" refType="w" fact="0.2164"/>
              <dgm:constr type="h" for="ch" forName="image_1" refType="h" fact="0.3262"/>
              <dgm:constr type="l" for="ch" forName="parent_text_1" refType="w" fact="0"/>
              <dgm:constr type="t" for="ch" forName="parent_text_1" refType="h" fact="0.465"/>
              <dgm:constr type="w" for="ch" forName="parent_text_1" refType="w" fact="0.3478"/>
              <dgm:constr type="h" for="ch" forName="parent_text_1" refType="h" fact="0.165"/>
              <dgm:constr type="l" for="ch" forName="accent_1" refType="w" fact="0.3813"/>
              <dgm:constr type="t" for="ch" forName="accent_1" refType="h" fact="0.3864"/>
              <dgm:constr type="w" for="ch" forName="accent_1" refType="w" fact="0.0696"/>
              <dgm:constr type="h" for="ch" forName="accent_1" refType="h" fact="0.1049"/>
              <dgm:constr type="l" for="ch" forName="parent_text_3" refType="w" fact="0.6182"/>
              <dgm:constr type="t" for="ch" forName="parent_text_3" refType="h" fact="0.465"/>
              <dgm:constr type="w" for="ch" forName="parent_text_3" refType="w" fact="0.3478"/>
              <dgm:constr type="h" for="ch" forName="parent_text_3" refType="h" fact="0.212"/>
              <dgm:constr type="l" for="ch" forName="parent_text_2" refType="w" fact="0.6311"/>
              <dgm:constr type="t" for="ch" forName="parent_text_2" refType="h" fact="0.7243"/>
              <dgm:constr type="w" for="ch" forName="parent_text_2" refType="w" fact="0.3478"/>
              <dgm:constr type="h" for="ch" forName="parent_text_2" refType="h" fact="0.1631"/>
              <dgm:constr type="l" for="ch" forName="parent_text_4" refType="w" fact="0.5878"/>
              <dgm:constr type="t" for="ch" forName="parent_text_4" refType="h" fact="0.2513"/>
              <dgm:constr type="w" for="ch" forName="parent_text_4" refType="w" fact="0.3478"/>
              <dgm:constr type="h" for="ch" forName="parent_text_4" refType="h" fact="0.1467"/>
              <dgm:constr type="l" for="ch" forName="accent_2" refType="w" fact="0.6265"/>
              <dgm:constr type="t" for="ch" forName="accent_2" refType="h" fact="0.0194"/>
              <dgm:constr type="w" for="ch" forName="accent_2" refType="w" fact="0.0515"/>
              <dgm:constr type="h" for="ch" forName="accent_2" refType="h" fact="0.0777"/>
              <dgm:constr type="l" for="ch" forName="accent_3" refType="w" fact="0.7038"/>
              <dgm:constr type="t" for="ch" forName="accent_3" refType="h" fact="0"/>
              <dgm:constr type="w" for="ch" forName="accent_3" refType="w" fact="0.0258"/>
              <dgm:constr type="h" for="ch" forName="accent_3" refType="h" fact="0.0388"/>
              <dgm:constr type="l" for="ch" forName="parent_text_5" refType="w" fact="0.6522"/>
              <dgm:constr type="t" for="ch" forName="parent_text_5" refType="h" fact="0.0953"/>
              <dgm:constr type="w" for="ch" forName="parent_text_5" refType="w" fact="0.3478"/>
              <dgm:constr type="h" for="ch" forName="parent_text_5" refType="h" fact="0.1359"/>
              <dgm:constr type="l" for="ch" forName="accent_4" refType="w" fact="0.6136"/>
              <dgm:constr type="t" for="ch" forName="accent_4" refType="h" fact="0.8932"/>
              <dgm:constr type="w" for="ch" forName="accent_4" refType="w" fact="0.0386"/>
              <dgm:constr type="h" for="ch" forName="accent_4" refType="h" fact="0.0583"/>
            </dgm:constrLst>
          </dgm:if>
          <dgm:else name="Name21">
            <dgm:constrLst>
              <dgm:constr type="primFontSz" for="des" ptType="node" op="equ" val="65"/>
              <dgm:constr type="l" for="ch" forName="image_accent_5" refType="w" fact="0.3677"/>
              <dgm:constr type="t" for="ch" forName="image_accent_5" refType="h" fact="0.0862"/>
              <dgm:constr type="w" for="ch" forName="image_accent_5" refType="w" fact="0.1022"/>
              <dgm:constr type="h" for="ch" forName="image_accent_5" refType="h" fact="0.1541"/>
              <dgm:constr type="l" for="ch" forName="image_5" refType="w" fact="0.3738"/>
              <dgm:constr type="t" for="ch" forName="image_5" refType="h" fact="0.0953"/>
              <dgm:constr type="w" for="ch" forName="image_5" refType="w" fact="0.0902"/>
              <dgm:constr type="h" for="ch" forName="image_5" refType="h" fact="0.1359"/>
              <dgm:constr type="l" for="ch" forName="image_accent_4" refType="w" fact="0.437"/>
              <dgm:constr type="t" for="ch" forName="image_accent_4" refType="h" fact="0.2416"/>
              <dgm:constr type="w" for="ch" forName="image_accent_4" refType="w" fact="0.1103"/>
              <dgm:constr type="h" for="ch" forName="image_accent_4" refType="h" fact="0.1662"/>
              <dgm:constr type="l" for="ch" forName="image_4" refType="w" fact="0.4434"/>
              <dgm:constr type="t" for="ch" forName="image_4" refType="h" fact="0.2513"/>
              <dgm:constr type="w" for="ch" forName="image_4" refType="w" fact="0.0973"/>
              <dgm:constr type="h" for="ch" forName="image_4" refType="h" fact="0.1467"/>
              <dgm:constr type="l" for="ch" forName="image_accent_2" refType="w" fact="0.3942"/>
              <dgm:constr type="t" for="ch" forName="image_accent_2" refType="h" fact="0.7134"/>
              <dgm:constr type="w" for="ch" forName="image_accent_2" refType="w" fact="0.1226"/>
              <dgm:constr type="h" for="ch" forName="image_accent_2" refType="h" fact="0.1849"/>
              <dgm:constr type="l" for="ch" forName="image_2" refType="w" fact="0.4014"/>
              <dgm:constr type="t" for="ch" forName="image_2" refType="h" fact="0.7243"/>
              <dgm:constr type="w" for="ch" forName="image_2" refType="w" fact="0.1082"/>
              <dgm:constr type="h" for="ch" forName="image_2" refType="h" fact="0.1631"/>
              <dgm:constr type="l" for="ch" forName="image_accent_3" refType="w" fact="0.4075"/>
              <dgm:constr type="t" for="ch" forName="image_accent_3" refType="h" fact="0.4525"/>
              <dgm:constr type="w" for="ch" forName="image_accent_3" refType="w" fact="0.1573"/>
              <dgm:constr type="h" for="ch" forName="image_accent_3" refType="h" fact="0.2371"/>
              <dgm:constr type="l" for="ch" forName="image_3" refType="w" fact="0.4158"/>
              <dgm:constr type="t" for="ch" forName="image_3" refType="h" fact="0.465"/>
              <dgm:constr type="w" for="ch" forName="image_3" refType="w" fact="0.1407"/>
              <dgm:constr type="h" for="ch" forName="image_3" refType="h" fact="0.212"/>
              <dgm:constr type="l" for="ch" forName="image_accent_1" refType="w" fact="0.5338"/>
              <dgm:constr type="t" for="ch" forName="image_accent_1" refType="h" fact="0.6466"/>
              <dgm:constr type="w" for="ch" forName="image_accent_1" refType="w" fact="0.2344"/>
              <dgm:constr type="h" for="ch" forName="image_accent_1" refType="h" fact="0.3534"/>
              <dgm:constr type="l" for="ch" forName="image_1" refType="w" fact="0.5428"/>
              <dgm:constr type="t" for="ch" forName="image_1" refType="h" fact="0.6602"/>
              <dgm:constr type="w" for="ch" forName="image_1" refType="w" fact="0.2164"/>
              <dgm:constr type="h" for="ch" forName="image_1" refType="h" fact="0.3262"/>
              <dgm:constr type="l" for="ch" forName="parent_text_1" refType="w" fact="0.6522"/>
              <dgm:constr type="t" for="ch" forName="parent_text_1" refType="h" fact="0.465"/>
              <dgm:constr type="w" for="ch" forName="parent_text_1" refType="w" fact="0.3478"/>
              <dgm:constr type="h" for="ch" forName="parent_text_1" refType="h" fact="0.165"/>
              <dgm:constr type="l" for="ch" forName="accent_1" refType="w" fact="0.5492"/>
              <dgm:constr type="t" for="ch" forName="accent_1" refType="h" fact="0.3864"/>
              <dgm:constr type="w" for="ch" forName="accent_1" refType="w" fact="0.0696"/>
              <dgm:constr type="h" for="ch" forName="accent_1" refType="h" fact="0.1049"/>
              <dgm:constr type="l" for="ch" forName="parent_text_3" refType="w" fact="0.034"/>
              <dgm:constr type="t" for="ch" forName="parent_text_3" refType="h" fact="0.465"/>
              <dgm:constr type="w" for="ch" forName="parent_text_3" refType="w" fact="0.3478"/>
              <dgm:constr type="h" for="ch" forName="parent_text_3" refType="h" fact="0.212"/>
              <dgm:constr type="l" for="ch" forName="parent_text_2" refType="w" fact="0.0211"/>
              <dgm:constr type="t" for="ch" forName="parent_text_2" refType="h" fact="0.7243"/>
              <dgm:constr type="w" for="ch" forName="parent_text_2" refType="w" fact="0.3478"/>
              <dgm:constr type="h" for="ch" forName="parent_text_2" refType="h" fact="0.1631"/>
              <dgm:constr type="l" for="ch" forName="parent_text_4" refType="w" fact="0.0644"/>
              <dgm:constr type="t" for="ch" forName="parent_text_4" refType="h" fact="0.2513"/>
              <dgm:constr type="w" for="ch" forName="parent_text_4" refType="w" fact="0.3478"/>
              <dgm:constr type="h" for="ch" forName="parent_text_4" refType="h" fact="0.1467"/>
              <dgm:constr type="l" for="ch" forName="accent_2" refType="w" fact="0.322"/>
              <dgm:constr type="t" for="ch" forName="accent_2" refType="h" fact="0.0194"/>
              <dgm:constr type="w" for="ch" forName="accent_2" refType="w" fact="0.0515"/>
              <dgm:constr type="h" for="ch" forName="accent_2" refType="h" fact="0.0777"/>
              <dgm:constr type="l" for="ch" forName="accent_3" refType="w" fact="0.2705"/>
              <dgm:constr type="t" for="ch" forName="accent_3" refType="h" fact="0"/>
              <dgm:constr type="w" for="ch" forName="accent_3" refType="w" fact="0.0258"/>
              <dgm:constr type="h" for="ch" forName="accent_3" refType="h" fact="0.0388"/>
              <dgm:constr type="l" for="ch" forName="parent_text_5" refType="w" fact="0"/>
              <dgm:constr type="t" for="ch" forName="parent_text_5" refType="h" fact="0.0953"/>
              <dgm:constr type="w" for="ch" forName="parent_text_5" refType="w" fact="0.3478"/>
              <dgm:constr type="h" for="ch" forName="parent_text_5" refType="h" fact="0.1359"/>
              <dgm:constr type="l" for="ch" forName="accent_4" refType="w" fact="0.3478"/>
              <dgm:constr type="t" for="ch" forName="accent_4" refType="h" fact="0.8932"/>
              <dgm:constr type="w" for="ch" forName="accent_4" refType="w" fact="0.0386"/>
              <dgm:constr type="h" for="ch" forName="accent_4" refType="h" fact="0.0583"/>
            </dgm:constrLst>
          </dgm:else>
        </dgm:choose>
      </dgm:if>
      <dgm:if name="Name22" axis="ch" ptType="node" func="cnt" op="equ" val="6">
        <dgm:alg type="composite">
          <dgm:param type="ar" val="1.1351"/>
        </dgm:alg>
        <dgm:choose name="Name23">
          <dgm:if name="Name24" func="var" arg="dir" op="equ" val="norm">
            <dgm:constrLst>
              <dgm:constr type="primFontSz" for="des" ptType="node" op="equ" val="65"/>
              <dgm:constr type="l" for="ch" forName="image_accent_6" refType="w" fact="0.3864"/>
              <dgm:constr type="t" for="ch" forName="image_accent_6" refType="h" fact="0.7456"/>
              <dgm:constr type="w" for="ch" forName="image_accent_6" refType="w" fact="0.1757"/>
              <dgm:constr type="h" for="ch" forName="image_accent_6" refType="h" fact="0.1995"/>
              <dgm:constr type="l" for="ch" forName="image_6" refType="w" fact="0.3957"/>
              <dgm:constr type="t" for="ch" forName="image_6" refType="h" fact="0.7561"/>
              <dgm:constr type="w" for="ch" forName="image_6" refType="w" fact="0.1572"/>
              <dgm:constr type="h" for="ch" forName="image_6" refType="h" fact="0.1784"/>
              <dgm:constr type="l" for="ch" forName="image_accent_5" refType="w" fact="0.5301"/>
              <dgm:constr type="t" for="ch" forName="image_accent_5" refType="h" fact="0.0649"/>
              <dgm:constr type="w" for="ch" forName="image_accent_5" refType="w" fact="0.1022"/>
              <dgm:constr type="h" for="ch" forName="image_accent_5" refType="h" fact="0.116"/>
              <dgm:constr type="l" for="ch" forName="image_5" refType="w" fact="0.5361"/>
              <dgm:constr type="t" for="ch" forName="image_5" refType="h" fact="0.0717"/>
              <dgm:constr type="w" for="ch" forName="image_5" refType="w" fact="0.0902"/>
              <dgm:constr type="h" for="ch" forName="image_5" refType="h" fact="0.1023"/>
              <dgm:constr type="l" for="ch" forName="image_accent_4" refType="w" fact="0.4528"/>
              <dgm:constr type="t" for="ch" forName="image_accent_4" refType="h" fact="0.1819"/>
              <dgm:constr type="w" for="ch" forName="image_accent_4" refType="w" fact="0.1103"/>
              <dgm:constr type="h" for="ch" forName="image_accent_4" refType="h" fact="0.1251"/>
              <dgm:constr type="l" for="ch" forName="image_4" refType="w" fact="0.4593"/>
              <dgm:constr type="t" for="ch" forName="image_4" refType="h" fact="0.1892"/>
              <dgm:constr type="w" for="ch" forName="image_4" refType="w" fact="0.0973"/>
              <dgm:constr type="h" for="ch" forName="image_4" refType="h" fact="0.1104"/>
              <dgm:constr type="l" for="ch" forName="image_accent_2" refType="w" fact="0.4832"/>
              <dgm:constr type="t" for="ch" forName="image_accent_2" refType="h" fact="0.5371"/>
              <dgm:constr type="w" for="ch" forName="image_accent_2" refType="w" fact="0.1226"/>
              <dgm:constr type="h" for="ch" forName="image_accent_2" refType="h" fact="0.1392"/>
              <dgm:constr type="l" for="ch" forName="image_2" refType="w" fact="0.4904"/>
              <dgm:constr type="t" for="ch" forName="image_2" refType="h" fact="0.5453"/>
              <dgm:constr type="w" for="ch" forName="image_2" refType="w" fact="0.1082"/>
              <dgm:constr type="h" for="ch" forName="image_2" refType="h" fact="0.1228"/>
              <dgm:constr type="l" for="ch" forName="image_accent_3" refType="w" fact="0.4352"/>
              <dgm:constr type="t" for="ch" forName="image_accent_3" refType="h" fact="0.3407"/>
              <dgm:constr type="w" for="ch" forName="image_accent_3" refType="w" fact="0.1573"/>
              <dgm:constr type="h" for="ch" forName="image_accent_3" refType="h" fact="0.1785"/>
              <dgm:constr type="l" for="ch" forName="image_3" refType="w" fact="0.4435"/>
              <dgm:constr type="t" for="ch" forName="image_3" refType="h" fact="0.3501"/>
              <dgm:constr type="w" for="ch" forName="image_3" refType="w" fact="0.1407"/>
              <dgm:constr type="h" for="ch" forName="image_3" refType="h" fact="0.1596"/>
              <dgm:constr type="l" for="ch" forName="image_accent_1" refType="w" fact="0.2318"/>
              <dgm:constr type="t" for="ch" forName="image_accent_1" refType="h" fact="0.4869"/>
              <dgm:constr type="w" for="ch" forName="image_accent_1" refType="w" fact="0.2344"/>
              <dgm:constr type="h" for="ch" forName="image_accent_1" refType="h" fact="0.2661"/>
              <dgm:constr type="l" for="ch" forName="image_1" refType="w" fact="0.2401"/>
              <dgm:constr type="t" for="ch" forName="image_1" refType="h" fact="0.4971"/>
              <dgm:constr type="w" for="ch" forName="image_1" refType="w" fact="0.2164"/>
              <dgm:constr type="h" for="ch" forName="image_1" refType="h" fact="0.2456"/>
              <dgm:constr type="l" for="ch" forName="parent_text_1" refType="w" fact="0"/>
              <dgm:constr type="t" for="ch" forName="parent_text_1" refType="h" fact="0.3501"/>
              <dgm:constr type="w" for="ch" forName="parent_text_1" refType="w" fact="0.3478"/>
              <dgm:constr type="h" for="ch" forName="parent_text_1" refType="h" fact="0.125"/>
              <dgm:constr type="l" for="ch" forName="accent_1" refType="w" fact="0.3813"/>
              <dgm:constr type="t" for="ch" forName="accent_1" refType="h" fact="0.2909"/>
              <dgm:constr type="w" for="ch" forName="accent_1" refType="w" fact="0.0696"/>
              <dgm:constr type="h" for="ch" forName="accent_1" refType="h" fact="0.0789"/>
              <dgm:constr type="l" for="ch" forName="parent_text_2" refType="w" fact="0.6311"/>
              <dgm:constr type="t" for="ch" forName="parent_text_2" refType="h" fact="0.5453"/>
              <dgm:constr type="w" for="ch" forName="parent_text_2" refType="w" fact="0.3478"/>
              <dgm:constr type="h" for="ch" forName="parent_text_2" refType="h" fact="0.1228"/>
              <dgm:constr type="l" for="ch" forName="parent_text_4" refType="w" fact="0.5878"/>
              <dgm:constr type="t" for="ch" forName="parent_text_4" refType="h" fact="0.1892"/>
              <dgm:constr type="w" for="ch" forName="parent_text_4" refType="w" fact="0.3478"/>
              <dgm:constr type="h" for="ch" forName="parent_text_4" refType="h" fact="0.1104"/>
              <dgm:constr type="l" for="ch" forName="accent_2" refType="w" fact="0.6265"/>
              <dgm:constr type="t" for="ch" forName="accent_2" refType="h" fact="0.0146"/>
              <dgm:constr type="w" for="ch" forName="accent_2" refType="w" fact="0.0515"/>
              <dgm:constr type="h" for="ch" forName="accent_2" refType="h" fact="0.0585"/>
              <dgm:constr type="l" for="ch" forName="accent_3" refType="w" fact="0.7038"/>
              <dgm:constr type="t" for="ch" forName="accent_3" refType="h" fact="0"/>
              <dgm:constr type="w" for="ch" forName="accent_3" refType="w" fact="0.0258"/>
              <dgm:constr type="h" for="ch" forName="accent_3" refType="h" fact="0.0292"/>
              <dgm:constr type="l" for="ch" forName="parent_text_5" refType="w" fact="0.6522"/>
              <dgm:constr type="t" for="ch" forName="parent_text_5" refType="h" fact="0.0717"/>
              <dgm:constr type="w" for="ch" forName="parent_text_5" refType="w" fact="0.3478"/>
              <dgm:constr type="h" for="ch" forName="parent_text_5" refType="h" fact="0.1023"/>
              <dgm:constr type="l" for="ch" forName="parent_text_3" refType="w" fact="0.6182"/>
              <dgm:constr type="t" for="ch" forName="parent_text_3" refType="h" fact="0.3501"/>
              <dgm:constr type="w" for="ch" forName="parent_text_3" refType="w" fact="0.3478"/>
              <dgm:constr type="h" for="ch" forName="parent_text_3" refType="h" fact="0.1596"/>
              <dgm:constr type="l" for="ch" forName="accent_4" refType="w" fact="0.5538"/>
              <dgm:constr type="t" for="ch" forName="accent_4" refType="h" fact="0.9211"/>
              <dgm:constr type="w" for="ch" forName="accent_4" refType="w" fact="0.0696"/>
              <dgm:constr type="h" for="ch" forName="accent_4" refType="h" fact="0.0789"/>
              <dgm:constr type="l" for="ch" forName="parent_text_6" refType="w" fact="0.0195"/>
              <dgm:constr type="t" for="ch" forName="parent_text_6" refType="h" fact="0.7561"/>
              <dgm:constr type="w" for="ch" forName="parent_text_6" refType="w" fact="0.3478"/>
              <dgm:constr type="h" for="ch" forName="parent_text_6" refType="h" fact="0.1784"/>
              <dgm:constr type="l" for="ch" forName="accent_5" refType="w" fact="0.6182"/>
              <dgm:constr type="t" for="ch" forName="accent_5" refType="h" fact="0.6725"/>
              <dgm:constr type="w" for="ch" forName="accent_5" refType="w" fact="0.0386"/>
              <dgm:constr type="h" for="ch" forName="accent_5" refType="h" fact="0.0439"/>
            </dgm:constrLst>
          </dgm:if>
          <dgm:else name="Name25">
            <dgm:constrLst>
              <dgm:constr type="primFontSz" for="des" ptType="node" op="equ" val="65"/>
              <dgm:constr type="l" for="ch" forName="image_accent_6" refType="w" fact="0.4379"/>
              <dgm:constr type="t" for="ch" forName="image_accent_6" refType="h" fact="0.7456"/>
              <dgm:constr type="w" for="ch" forName="image_accent_6" refType="w" fact="0.1757"/>
              <dgm:constr type="h" for="ch" forName="image_accent_6" refType="h" fact="0.1995"/>
              <dgm:constr type="l" for="ch" forName="image_6" refType="w" fact="0.4471"/>
              <dgm:constr type="t" for="ch" forName="image_6" refType="h" fact="0.7561"/>
              <dgm:constr type="w" for="ch" forName="image_6" refType="w" fact="0.1572"/>
              <dgm:constr type="h" for="ch" forName="image_6" refType="h" fact="0.1784"/>
              <dgm:constr type="l" for="ch" forName="image_accent_5" refType="w" fact="0.3677"/>
              <dgm:constr type="t" for="ch" forName="image_accent_5" refType="h" fact="0.0649"/>
              <dgm:constr type="w" for="ch" forName="image_accent_5" refType="w" fact="0.1022"/>
              <dgm:constr type="h" for="ch" forName="image_accent_5" refType="h" fact="0.116"/>
              <dgm:constr type="l" for="ch" forName="image_5" refType="w" fact="0.3738"/>
              <dgm:constr type="t" for="ch" forName="image_5" refType="h" fact="0.0717"/>
              <dgm:constr type="w" for="ch" forName="image_5" refType="w" fact="0.0902"/>
              <dgm:constr type="h" for="ch" forName="image_5" refType="h" fact="0.1023"/>
              <dgm:constr type="l" for="ch" forName="image_accent_4" refType="w" fact="0.437"/>
              <dgm:constr type="t" for="ch" forName="image_accent_4" refType="h" fact="0.1819"/>
              <dgm:constr type="w" for="ch" forName="image_accent_4" refType="w" fact="0.1103"/>
              <dgm:constr type="h" for="ch" forName="image_accent_4" refType="h" fact="0.1251"/>
              <dgm:constr type="l" for="ch" forName="image_4" refType="w" fact="0.4434"/>
              <dgm:constr type="t" for="ch" forName="image_4" refType="h" fact="0.1892"/>
              <dgm:constr type="w" for="ch" forName="image_4" refType="w" fact="0.0973"/>
              <dgm:constr type="h" for="ch" forName="image_4" refType="h" fact="0.1104"/>
              <dgm:constr type="l" for="ch" forName="image_accent_2" refType="w" fact="0.3942"/>
              <dgm:constr type="t" for="ch" forName="image_accent_2" refType="h" fact="0.5371"/>
              <dgm:constr type="w" for="ch" forName="image_accent_2" refType="w" fact="0.1226"/>
              <dgm:constr type="h" for="ch" forName="image_accent_2" refType="h" fact="0.1392"/>
              <dgm:constr type="l" for="ch" forName="image_2" refType="w" fact="0.4014"/>
              <dgm:constr type="t" for="ch" forName="image_2" refType="h" fact="0.5453"/>
              <dgm:constr type="w" for="ch" forName="image_2" refType="w" fact="0.1082"/>
              <dgm:constr type="h" for="ch" forName="image_2" refType="h" fact="0.1228"/>
              <dgm:constr type="l" for="ch" forName="image_accent_3" refType="w" fact="0.4075"/>
              <dgm:constr type="t" for="ch" forName="image_accent_3" refType="h" fact="0.3407"/>
              <dgm:constr type="w" for="ch" forName="image_accent_3" refType="w" fact="0.1573"/>
              <dgm:constr type="h" for="ch" forName="image_accent_3" refType="h" fact="0.1785"/>
              <dgm:constr type="l" for="ch" forName="image_3" refType="w" fact="0.4158"/>
              <dgm:constr type="t" for="ch" forName="image_3" refType="h" fact="0.3501"/>
              <dgm:constr type="w" for="ch" forName="image_3" refType="w" fact="0.1407"/>
              <dgm:constr type="h" for="ch" forName="image_3" refType="h" fact="0.1596"/>
              <dgm:constr type="l" for="ch" forName="image_accent_1" refType="w" fact="0.5338"/>
              <dgm:constr type="t" for="ch" forName="image_accent_1" refType="h" fact="0.4869"/>
              <dgm:constr type="w" for="ch" forName="image_accent_1" refType="w" fact="0.2344"/>
              <dgm:constr type="h" for="ch" forName="image_accent_1" refType="h" fact="0.2661"/>
              <dgm:constr type="l" for="ch" forName="image_1" refType="w" fact="0.5435"/>
              <dgm:constr type="t" for="ch" forName="image_1" refType="h" fact="0.4971"/>
              <dgm:constr type="w" for="ch" forName="image_1" refType="w" fact="0.2164"/>
              <dgm:constr type="h" for="ch" forName="image_1" refType="h" fact="0.2456"/>
              <dgm:constr type="l" for="ch" forName="parent_text_1" refType="w" fact="0.6522"/>
              <dgm:constr type="t" for="ch" forName="parent_text_1" refType="h" fact="0.3501"/>
              <dgm:constr type="w" for="ch" forName="parent_text_1" refType="w" fact="0.3478"/>
              <dgm:constr type="h" for="ch" forName="parent_text_1" refType="h" fact="0.125"/>
              <dgm:constr type="l" for="ch" forName="accent_1" refType="w" fact="0.5492"/>
              <dgm:constr type="t" for="ch" forName="accent_1" refType="h" fact="0.2909"/>
              <dgm:constr type="w" for="ch" forName="accent_1" refType="w" fact="0.0696"/>
              <dgm:constr type="h" for="ch" forName="accent_1" refType="h" fact="0.0789"/>
              <dgm:constr type="l" for="ch" forName="parent_text_2" refType="w" fact="0.0211"/>
              <dgm:constr type="t" for="ch" forName="parent_text_2" refType="h" fact="0.5453"/>
              <dgm:constr type="w" for="ch" forName="parent_text_2" refType="w" fact="0.3478"/>
              <dgm:constr type="h" for="ch" forName="parent_text_2" refType="h" fact="0.1228"/>
              <dgm:constr type="l" for="ch" forName="parent_text_4" refType="w" fact="0.0644"/>
              <dgm:constr type="t" for="ch" forName="parent_text_4" refType="h" fact="0.1892"/>
              <dgm:constr type="w" for="ch" forName="parent_text_4" refType="w" fact="0.3478"/>
              <dgm:constr type="h" for="ch" forName="parent_text_4" refType="h" fact="0.1104"/>
              <dgm:constr type="l" for="ch" forName="accent_2" refType="w" fact="0.322"/>
              <dgm:constr type="t" for="ch" forName="accent_2" refType="h" fact="0.0146"/>
              <dgm:constr type="w" for="ch" forName="accent_2" refType="w" fact="0.0515"/>
              <dgm:constr type="h" for="ch" forName="accent_2" refType="h" fact="0.0585"/>
              <dgm:constr type="l" for="ch" forName="accent_3" refType="w" fact="0.2705"/>
              <dgm:constr type="t" for="ch" forName="accent_3" refType="h" fact="0"/>
              <dgm:constr type="w" for="ch" forName="accent_3" refType="w" fact="0.0258"/>
              <dgm:constr type="h" for="ch" forName="accent_3" refType="h" fact="0.0292"/>
              <dgm:constr type="l" for="ch" forName="parent_text_5" refType="w" fact="0"/>
              <dgm:constr type="t" for="ch" forName="parent_text_5" refType="h" fact="0.0717"/>
              <dgm:constr type="w" for="ch" forName="parent_text_5" refType="w" fact="0.3478"/>
              <dgm:constr type="h" for="ch" forName="parent_text_5" refType="h" fact="0.1023"/>
              <dgm:constr type="l" for="ch" forName="parent_text_3" refType="w" fact="0.034"/>
              <dgm:constr type="t" for="ch" forName="parent_text_3" refType="h" fact="0.3501"/>
              <dgm:constr type="w" for="ch" forName="parent_text_3" refType="w" fact="0.3478"/>
              <dgm:constr type="h" for="ch" forName="parent_text_3" refType="h" fact="0.1596"/>
              <dgm:constr type="l" for="ch" forName="accent_4" refType="w" fact="0.3766"/>
              <dgm:constr type="t" for="ch" forName="accent_4" refType="h" fact="0.9211"/>
              <dgm:constr type="w" for="ch" forName="accent_4" refType="w" fact="0.0696"/>
              <dgm:constr type="h" for="ch" forName="accent_4" refType="h" fact="0.0789"/>
              <dgm:constr type="l" for="ch" forName="parent_text_6" refType="w" fact="0.6328"/>
              <dgm:constr type="t" for="ch" forName="parent_text_6" refType="h" fact="0.7561"/>
              <dgm:constr type="w" for="ch" forName="parent_text_6" refType="w" fact="0.3478"/>
              <dgm:constr type="h" for="ch" forName="parent_text_6" refType="h" fact="0.1784"/>
              <dgm:constr type="l" for="ch" forName="accent_5" refType="w" fact="0.3431"/>
              <dgm:constr type="t" for="ch" forName="accent_5" refType="h" fact="0.6725"/>
              <dgm:constr type="w" for="ch" forName="accent_5" refType="w" fact="0.0386"/>
              <dgm:constr type="h" for="ch" forName="accent_5" refType="h" fact="0.0439"/>
            </dgm:constrLst>
          </dgm:else>
        </dgm:choose>
      </dgm:if>
      <dgm:if name="Name26" axis="ch" ptType="node" func="cnt" op="equ" val="7">
        <dgm:alg type="composite">
          <dgm:param type="ar" val="1.0352"/>
        </dgm:alg>
        <dgm:choose name="Name27">
          <dgm:if name="Name28" func="var" arg="dir" op="equ" val="norm">
            <dgm:constrLst>
              <dgm:constr type="primFontSz" for="des" ptType="node" op="equ" val="65"/>
              <dgm:constr type="l" for="ch" forName="accent_1" refType="w" fact="0.7553"/>
              <dgm:constr type="t" for="ch" forName="accent_1" refType="h" fact="0.96"/>
              <dgm:constr type="w" for="ch" forName="accent_1" refType="w" fact="0.0386"/>
              <dgm:constr type="h" for="ch" forName="accent_1" refType="h" fact="0.04"/>
              <dgm:constr type="l" for="ch" forName="image_accent_2" refType="w" fact="0.4832"/>
              <dgm:constr type="t" for="ch" forName="image_accent_2" refType="h" fact="0.4899"/>
              <dgm:constr type="w" for="ch" forName="image_accent_2" refType="w" fact="0.1226"/>
              <dgm:constr type="h" for="ch" forName="image_accent_2" refType="h" fact="0.1269"/>
              <dgm:constr type="l" for="ch" forName="image_2" refType="w" fact="0.4904"/>
              <dgm:constr type="t" for="ch" forName="image_2" refType="h" fact="0.4973"/>
              <dgm:constr type="w" for="ch" forName="image_2" refType="w" fact="0.1082"/>
              <dgm:constr type="h" for="ch" forName="image_2" refType="h" fact="0.112"/>
              <dgm:constr type="l" for="ch" forName="image_accent_3" refType="w" fact="0.4352"/>
              <dgm:constr type="t" for="ch" forName="image_accent_3" refType="h" fact="0.3107"/>
              <dgm:constr type="w" for="ch" forName="image_accent_3" refType="w" fact="0.1573"/>
              <dgm:constr type="h" for="ch" forName="image_accent_3" refType="h" fact="0.1628"/>
              <dgm:constr type="l" for="ch" forName="image_3" refType="w" fact="0.4435"/>
              <dgm:constr type="t" for="ch" forName="image_3" refType="h" fact="0.3193"/>
              <dgm:constr type="w" for="ch" forName="image_3" refType="w" fact="0.1407"/>
              <dgm:constr type="h" for="ch" forName="image_3" refType="h" fact="0.1456"/>
              <dgm:constr type="l" for="ch" forName="image_accent_4" refType="w" fact="0.4528"/>
              <dgm:constr type="t" for="ch" forName="image_accent_4" refType="h" fact="0.1659"/>
              <dgm:constr type="w" for="ch" forName="image_accent_4" refType="w" fact="0.1103"/>
              <dgm:constr type="h" for="ch" forName="image_accent_4" refType="h" fact="0.1141"/>
              <dgm:constr type="l" for="ch" forName="image_4" refType="w" fact="0.4593"/>
              <dgm:constr type="t" for="ch" forName="image_4" refType="h" fact="0.1726"/>
              <dgm:constr type="w" for="ch" forName="image_4" refType="w" fact="0.0973"/>
              <dgm:constr type="h" for="ch" forName="image_4" refType="h" fact="0.1007"/>
              <dgm:constr type="l" for="ch" forName="image_accent_5" refType="w" fact="0.5301"/>
              <dgm:constr type="t" for="ch" forName="image_accent_5" refType="h" fact="0.0592"/>
              <dgm:constr type="w" for="ch" forName="image_accent_5" refType="w" fact="0.1022"/>
              <dgm:constr type="h" for="ch" forName="image_accent_5" refType="h" fact="0.1058"/>
              <dgm:constr type="l" for="ch" forName="image_5" refType="w" fact="0.5361"/>
              <dgm:constr type="t" for="ch" forName="image_5" refType="h" fact="0.0654"/>
              <dgm:constr type="w" for="ch" forName="image_5" refType="w" fact="0.0902"/>
              <dgm:constr type="h" for="ch" forName="image_5" refType="h" fact="0.0933"/>
              <dgm:constr type="l" for="ch" forName="image_accent_6" refType="w" fact="0.3864"/>
              <dgm:constr type="t" for="ch" forName="image_accent_6" refType="h" fact="0.68"/>
              <dgm:constr type="w" for="ch" forName="image_accent_6" refType="w" fact="0.1757"/>
              <dgm:constr type="h" for="ch" forName="image_accent_6" refType="h" fact="0.1819"/>
              <dgm:constr type="l" for="ch" forName="image_6" refType="w" fact="0.3957"/>
              <dgm:constr type="t" for="ch" forName="image_6" refType="h" fact="0.6896"/>
              <dgm:constr type="w" for="ch" forName="image_6" refType="w" fact="0.1572"/>
              <dgm:constr type="h" for="ch" forName="image_6" refType="h" fact="0.1627"/>
              <dgm:constr type="l" for="ch" forName="image_accent_7" refType="w" fact="0.5291"/>
              <dgm:constr type="t" for="ch" forName="image_accent_7" refType="h" fact="0.8325"/>
              <dgm:constr type="w" for="ch" forName="image_accent_7" refType="w" fact="0.1103"/>
              <dgm:constr type="h" for="ch" forName="image_accent_7" refType="h" fact="0.1141"/>
              <dgm:constr type="l" for="ch" forName="image_7" refType="w" fact="0.5356"/>
              <dgm:constr type="t" for="ch" forName="image_7" refType="h" fact="0.8392"/>
              <dgm:constr type="w" for="ch" forName="image_7" refType="w" fact="0.0973"/>
              <dgm:constr type="h" for="ch" forName="image_7" refType="h" fact="0.1007"/>
              <dgm:constr type="l" for="ch" forName="image_accent_1" refType="w" fact="0.2318"/>
              <dgm:constr type="t" for="ch" forName="image_accent_1" refType="h" fact="0.444"/>
              <dgm:constr type="w" for="ch" forName="image_accent_1" refType="w" fact="0.2344"/>
              <dgm:constr type="h" for="ch" forName="image_accent_1" refType="h" fact="0.2426"/>
              <dgm:constr type="l" for="ch" forName="image_1" refType="w" fact="0.2408"/>
              <dgm:constr type="t" for="ch" forName="image_1" refType="h" fact="0.4533"/>
              <dgm:constr type="w" for="ch" forName="image_1" refType="w" fact="0.2164"/>
              <dgm:constr type="h" for="ch" forName="image_1" refType="h" fact="0.224"/>
              <dgm:constr type="l" for="ch" forName="parent_text_1" refType="w" fact="0"/>
              <dgm:constr type="t" for="ch" forName="parent_text_1" refType="h" fact="0.3193"/>
              <dgm:constr type="w" for="ch" forName="parent_text_1" refType="w" fact="0.3478"/>
              <dgm:constr type="h" for="ch" forName="parent_text_1" refType="h" fact="0.115"/>
              <dgm:constr type="l" for="ch" forName="accent_2" refType="w" fact="0.3813"/>
              <dgm:constr type="t" for="ch" forName="accent_2" refType="h" fact="0.2653"/>
              <dgm:constr type="w" for="ch" forName="accent_2" refType="w" fact="0.0696"/>
              <dgm:constr type="h" for="ch" forName="accent_2" refType="h" fact="0.072"/>
              <dgm:constr type="l" for="ch" forName="parent_text_2" refType="w" fact="0.6311"/>
              <dgm:constr type="t" for="ch" forName="parent_text_2" refType="h" fact="0.4973"/>
              <dgm:constr type="w" for="ch" forName="parent_text_2" refType="w" fact="0.3478"/>
              <dgm:constr type="h" for="ch" forName="parent_text_2" refType="h" fact="0.112"/>
              <dgm:constr type="l" for="ch" forName="parent_text_4" refType="w" fact="0.5878"/>
              <dgm:constr type="t" for="ch" forName="parent_text_4" refType="h" fact="0.1726"/>
              <dgm:constr type="w" for="ch" forName="parent_text_4" refType="w" fact="0.3478"/>
              <dgm:constr type="h" for="ch" forName="parent_text_4" refType="h" fact="0.1007"/>
              <dgm:constr type="l" for="ch" forName="accent_3" refType="w" fact="0.7038"/>
              <dgm:constr type="t" for="ch" forName="accent_3" refType="h" fact="0"/>
              <dgm:constr type="w" for="ch" forName="accent_3" refType="w" fact="0.0258"/>
              <dgm:constr type="h" for="ch" forName="accent_3" refType="h" fact="0.0267"/>
              <dgm:constr type="l" for="ch" forName="parent_text_5" refType="w" fact="0.6522"/>
              <dgm:constr type="t" for="ch" forName="parent_text_5" refType="h" fact="0.0654"/>
              <dgm:constr type="w" for="ch" forName="parent_text_5" refType="w" fact="0.3478"/>
              <dgm:constr type="h" for="ch" forName="parent_text_5" refType="h" fact="0.0933"/>
              <dgm:constr type="l" for="ch" forName="parent_text_3" refType="w" fact="0.6182"/>
              <dgm:constr type="t" for="ch" forName="parent_text_3" refType="h" fact="0.3193"/>
              <dgm:constr type="w" for="ch" forName="parent_text_3" refType="w" fact="0.3478"/>
              <dgm:constr type="h" for="ch" forName="parent_text_3" refType="h" fact="0.1456"/>
              <dgm:constr type="l" for="ch" forName="parent_text_6" refType="w" fact="0.02"/>
              <dgm:constr type="t" for="ch" forName="parent_text_6" refType="h" fact="0.6896"/>
              <dgm:constr type="w" for="ch" forName="parent_text_6" refType="w" fact="0.3478"/>
              <dgm:constr type="h" for="ch" forName="parent_text_6" refType="h" fact="0.1627"/>
              <dgm:constr type="l" for="ch" forName="accent_4" refType="w" fact="0.6265"/>
              <dgm:constr type="t" for="ch" forName="accent_4" refType="h" fact="0.0213"/>
              <dgm:constr type="w" for="ch" forName="accent_4" refType="w" fact="0.0515"/>
              <dgm:constr type="h" for="ch" forName="accent_4" refType="h" fact="0.0533"/>
              <dgm:constr type="l" for="ch" forName="accent_5" refType="w" fact="0.6522"/>
              <dgm:constr type="t" for="ch" forName="accent_5" refType="h" fact="0.92"/>
              <dgm:constr type="w" for="ch" forName="accent_5" refType="w" fact="0.0696"/>
              <dgm:constr type="h" for="ch" forName="accent_5" refType="h" fact="0.072"/>
              <dgm:constr type="l" for="ch" forName="parent_text_7" refType="w" fact="0.105"/>
              <dgm:constr type="t" for="ch" forName="parent_text_7" refType="h" fact="0.87"/>
              <dgm:constr type="w" for="ch" forName="parent_text_7" refType="w" fact="0.407"/>
              <dgm:constr type="h" for="ch" forName="parent_text_7" refType="h" fact="0.13"/>
              <dgm:constr type="l" for="ch" forName="accent_6" refType="w" fact="0.6136"/>
              <dgm:constr type="t" for="ch" forName="accent_6" refType="h" fact="0.6133"/>
              <dgm:constr type="w" for="ch" forName="accent_6" refType="w" fact="0.0386"/>
              <dgm:constr type="h" for="ch" forName="accent_6" refType="h" fact="0.04"/>
            </dgm:constrLst>
          </dgm:if>
          <dgm:else name="Name29">
            <dgm:constrLst>
              <dgm:constr type="primFontSz" for="des" ptType="node" op="equ" val="65"/>
              <dgm:constr type="l" for="ch" forName="accent_1" refType="w" fact="0.2061"/>
              <dgm:constr type="t" for="ch" forName="accent_1" refType="h" fact="0.96"/>
              <dgm:constr type="w" for="ch" forName="accent_1" refType="w" fact="0.0386"/>
              <dgm:constr type="h" for="ch" forName="accent_1" refType="h" fact="0.04"/>
              <dgm:constr type="l" for="ch" forName="image_accent_7" refType="w" fact="0.3606"/>
              <dgm:constr type="t" for="ch" forName="image_accent_7" refType="h" fact="0.8325"/>
              <dgm:constr type="w" for="ch" forName="image_accent_7" refType="w" fact="0.1103"/>
              <dgm:constr type="h" for="ch" forName="image_accent_7" refType="h" fact="0.1141"/>
              <dgm:constr type="l" for="ch" forName="image_7" refType="w" fact="0.3671"/>
              <dgm:constr type="t" for="ch" forName="image_7" refType="h" fact="0.8392"/>
              <dgm:constr type="w" for="ch" forName="image_7" refType="w" fact="0.0973"/>
              <dgm:constr type="h" for="ch" forName="image_7" refType="h" fact="0.1007"/>
              <dgm:constr type="l" for="ch" forName="image_accent_6" refType="w" fact="0.4379"/>
              <dgm:constr type="t" for="ch" forName="image_accent_6" refType="h" fact="0.68"/>
              <dgm:constr type="w" for="ch" forName="image_accent_6" refType="w" fact="0.1757"/>
              <dgm:constr type="h" for="ch" forName="image_accent_6" refType="h" fact="0.1819"/>
              <dgm:constr type="l" for="ch" forName="image_6" refType="w" fact="0.4471"/>
              <dgm:constr type="t" for="ch" forName="image_6" refType="h" fact="0.6896"/>
              <dgm:constr type="w" for="ch" forName="image_6" refType="w" fact="0.1572"/>
              <dgm:constr type="h" for="ch" forName="image_6" refType="h" fact="0.1627"/>
              <dgm:constr type="l" for="ch" forName="image_accent_5" refType="w" fact="0.3677"/>
              <dgm:constr type="t" for="ch" forName="image_accent_5" refType="h" fact="0.0592"/>
              <dgm:constr type="w" for="ch" forName="image_accent_5" refType="w" fact="0.1022"/>
              <dgm:constr type="h" for="ch" forName="image_accent_5" refType="h" fact="0.1058"/>
              <dgm:constr type="l" for="ch" forName="image_5" refType="w" fact="0.3738"/>
              <dgm:constr type="t" for="ch" forName="image_5" refType="h" fact="0.0654"/>
              <dgm:constr type="w" for="ch" forName="image_5" refType="w" fact="0.0902"/>
              <dgm:constr type="h" for="ch" forName="image_5" refType="h" fact="0.0933"/>
              <dgm:constr type="l" for="ch" forName="image_accent_4" refType="w" fact="0.437"/>
              <dgm:constr type="t" for="ch" forName="image_accent_4" refType="h" fact="0.1659"/>
              <dgm:constr type="w" for="ch" forName="image_accent_4" refType="w" fact="0.1103"/>
              <dgm:constr type="h" for="ch" forName="image_accent_4" refType="h" fact="0.1141"/>
              <dgm:constr type="l" for="ch" forName="image_4" refType="w" fact="0.4434"/>
              <dgm:constr type="t" for="ch" forName="image_4" refType="h" fact="0.1726"/>
              <dgm:constr type="w" for="ch" forName="image_4" refType="w" fact="0.0973"/>
              <dgm:constr type="h" for="ch" forName="image_4" refType="h" fact="0.1007"/>
              <dgm:constr type="l" for="ch" forName="image_accent_2" refType="w" fact="0.3942"/>
              <dgm:constr type="t" for="ch" forName="image_accent_2" refType="h" fact="0.4899"/>
              <dgm:constr type="w" for="ch" forName="image_accent_2" refType="w" fact="0.1226"/>
              <dgm:constr type="h" for="ch" forName="image_accent_2" refType="h" fact="0.1269"/>
              <dgm:constr type="l" for="ch" forName="image_2" refType="w" fact="0.4014"/>
              <dgm:constr type="t" for="ch" forName="image_2" refType="h" fact="0.4973"/>
              <dgm:constr type="w" for="ch" forName="image_2" refType="w" fact="0.1082"/>
              <dgm:constr type="h" for="ch" forName="image_2" refType="h" fact="0.112"/>
              <dgm:constr type="l" for="ch" forName="image_accent_3" refType="w" fact="0.4075"/>
              <dgm:constr type="t" for="ch" forName="image_accent_3" refType="h" fact="0.3107"/>
              <dgm:constr type="w" for="ch" forName="image_accent_3" refType="w" fact="0.1573"/>
              <dgm:constr type="h" for="ch" forName="image_accent_3" refType="h" fact="0.1628"/>
              <dgm:constr type="l" for="ch" forName="image_3" refType="w" fact="0.4158"/>
              <dgm:constr type="t" for="ch" forName="image_3" refType="h" fact="0.3193"/>
              <dgm:constr type="w" for="ch" forName="image_3" refType="w" fact="0.1407"/>
              <dgm:constr type="h" for="ch" forName="image_3" refType="h" fact="0.1456"/>
              <dgm:constr type="l" for="ch" forName="image_accent_1" refType="w" fact="0.5338"/>
              <dgm:constr type="t" for="ch" forName="image_accent_1" refType="h" fact="0.444"/>
              <dgm:constr type="w" for="ch" forName="image_accent_1" refType="w" fact="0.2344"/>
              <dgm:constr type="h" for="ch" forName="image_accent_1" refType="h" fact="0.2426"/>
              <dgm:constr type="l" for="ch" forName="image_1" refType="w" fact="0.5428"/>
              <dgm:constr type="t" for="ch" forName="image_1" refType="h" fact="0.4533"/>
              <dgm:constr type="w" for="ch" forName="image_1" refType="w" fact="0.2164"/>
              <dgm:constr type="h" for="ch" forName="image_1" refType="h" fact="0.224"/>
              <dgm:constr type="l" for="ch" forName="parent_text_1" refType="w" fact="0.6522"/>
              <dgm:constr type="t" for="ch" forName="parent_text_1" refType="h" fact="0.3193"/>
              <dgm:constr type="w" for="ch" forName="parent_text_1" refType="w" fact="0.3478"/>
              <dgm:constr type="h" for="ch" forName="parent_text_1" refType="h" fact="0.115"/>
              <dgm:constr type="l" for="ch" forName="accent_2" refType="w" fact="0.5492"/>
              <dgm:constr type="t" for="ch" forName="accent_2" refType="h" fact="0.2653"/>
              <dgm:constr type="w" for="ch" forName="accent_2" refType="w" fact="0.0696"/>
              <dgm:constr type="h" for="ch" forName="accent_2" refType="h" fact="0.072"/>
              <dgm:constr type="l" for="ch" forName="parent_text_2" refType="w" fact="0.0211"/>
              <dgm:constr type="t" for="ch" forName="parent_text_2" refType="h" fact="0.4973"/>
              <dgm:constr type="w" for="ch" forName="parent_text_2" refType="w" fact="0.3478"/>
              <dgm:constr type="h" for="ch" forName="parent_text_2" refType="h" fact="0.112"/>
              <dgm:constr type="l" for="ch" forName="parent_text_4" refType="w" fact="0.0644"/>
              <dgm:constr type="t" for="ch" forName="parent_text_4" refType="h" fact="0.1726"/>
              <dgm:constr type="w" for="ch" forName="parent_text_4" refType="w" fact="0.3478"/>
              <dgm:constr type="h" for="ch" forName="parent_text_4" refType="h" fact="0.1007"/>
              <dgm:constr type="l" for="ch" forName="accent_3" refType="w" fact="0.2705"/>
              <dgm:constr type="t" for="ch" forName="accent_3" refType="h" fact="0"/>
              <dgm:constr type="w" for="ch" forName="accent_3" refType="w" fact="0.0258"/>
              <dgm:constr type="h" for="ch" forName="accent_3" refType="h" fact="0.0267"/>
              <dgm:constr type="l" for="ch" forName="parent_text_5" refType="w" fact="0"/>
              <dgm:constr type="t" for="ch" forName="parent_text_5" refType="h" fact="0.0654"/>
              <dgm:constr type="w" for="ch" forName="parent_text_5" refType="w" fact="0.3478"/>
              <dgm:constr type="h" for="ch" forName="parent_text_5" refType="h" fact="0.0933"/>
              <dgm:constr type="l" for="ch" forName="parent_text_3" refType="w" fact="0.034"/>
              <dgm:constr type="t" for="ch" forName="parent_text_3" refType="h" fact="0.3193"/>
              <dgm:constr type="w" for="ch" forName="parent_text_3" refType="w" fact="0.3478"/>
              <dgm:constr type="h" for="ch" forName="parent_text_3" refType="h" fact="0.1456"/>
              <dgm:constr type="l" for="ch" forName="parent_text_6" refType="w" fact="0.63"/>
              <dgm:constr type="t" for="ch" forName="parent_text_6" refType="h" fact="0.6896"/>
              <dgm:constr type="w" for="ch" forName="parent_text_6" refType="w" fact="0.3478"/>
              <dgm:constr type="h" for="ch" forName="parent_text_6" refType="h" fact="0.1627"/>
              <dgm:constr type="l" for="ch" forName="accent_4" refType="w" fact="0.322"/>
              <dgm:constr type="t" for="ch" forName="accent_4" refType="h" fact="0.0213"/>
              <dgm:constr type="w" for="ch" forName="accent_4" refType="w" fact="0.0515"/>
              <dgm:constr type="h" for="ch" forName="accent_4" refType="h" fact="0.0533"/>
              <dgm:constr type="l" for="ch" forName="accent_5" refType="w" fact="0.2782"/>
              <dgm:constr type="t" for="ch" forName="accent_5" refType="h" fact="0.92"/>
              <dgm:constr type="w" for="ch" forName="accent_5" refType="w" fact="0.0696"/>
              <dgm:constr type="h" for="ch" forName="accent_5" refType="h" fact="0.072"/>
              <dgm:constr type="l" for="ch" forName="parent_text_7" refType="w" fact="0.485"/>
              <dgm:constr type="t" for="ch" forName="parent_text_7" refType="h" fact="0.87"/>
              <dgm:constr type="w" for="ch" forName="parent_text_7" refType="w" fact="0.347"/>
              <dgm:constr type="h" for="ch" forName="parent_text_7" refType="h" fact="0.13"/>
              <dgm:constr type="l" for="ch" forName="accent_6" refType="w" fact="0.3478"/>
              <dgm:constr type="t" for="ch" forName="accent_6" refType="h" fact="0.6133"/>
              <dgm:constr type="w" for="ch" forName="accent_6" refType="w" fact="0.0386"/>
              <dgm:constr type="h" for="ch" forName="accent_6" refType="h" fact="0.04"/>
            </dgm:constrLst>
          </dgm:else>
        </dgm:choose>
        <dgm:layoutNode name="accent_6" styleLbl="alignNode1">
          <dgm:alg type="sp"/>
          <dgm:shape xmlns:r="http://schemas.openxmlformats.org/officeDocument/2006/relationships" type="donut" r:blip="">
            <dgm:adjLst>
              <dgm:adj idx="1" val="0.0746"/>
            </dgm:adjLst>
          </dgm:shape>
          <dgm:presOf/>
        </dgm:layoutNode>
      </dgm:if>
      <dgm:else name="Name30">
        <dgm:alg type="composite">
          <dgm:param type="ar" val="0.9705"/>
        </dgm:alg>
        <dgm:choose name="Name31">
          <dgm:if name="Name32" func="var" arg="dir" op="equ" val="norm">
            <dgm:constrLst>
              <dgm:constr type="primFontSz" for="des" ptType="node" op="equ" val="65"/>
              <dgm:constr type="l" for="ch" forName="accent_1" refType="w" fact="0.7599"/>
              <dgm:constr type="t" for="ch" forName="accent_1" refType="h" fact="0.925"/>
              <dgm:constr type="w" for="ch" forName="accent_1" refType="w" fact="0.0386"/>
              <dgm:constr type="h" for="ch" forName="accent_1" refType="h" fact="0.0375"/>
              <dgm:constr type="l" for="ch" forName="accent_2" refType="w" fact="0.6182"/>
              <dgm:constr type="t" for="ch" forName="accent_2" refType="h" fact="0.575"/>
              <dgm:constr type="w" for="ch" forName="accent_2" refType="w" fact="0.0386"/>
              <dgm:constr type="h" for="ch" forName="accent_2" refType="h" fact="0.0375"/>
              <dgm:constr type="l" for="ch" forName="image_accent_8" refType="w" fact="0.6449"/>
              <dgm:constr type="t" for="ch" forName="image_accent_8" refType="h" fact="0.8508"/>
              <dgm:constr type="w" for="ch" forName="image_accent_8" refType="w" fact="0.1022"/>
              <dgm:constr type="h" for="ch" forName="image_accent_8" refType="h" fact="0.0992"/>
              <dgm:constr type="l" for="ch" forName="image_8" refType="w" fact="0.6538"/>
              <dgm:constr type="t" for="ch" forName="image_8" refType="h" fact="0.8595"/>
              <dgm:constr type="w" for="ch" forName="image_8" refType="w" fact="0.0844"/>
              <dgm:constr type="h" for="ch" forName="image_8" refType="h" fact="0.0819"/>
              <dgm:constr type="l" for="ch" forName="image_accent_7" refType="w" fact="0.5291"/>
              <dgm:constr type="t" for="ch" forName="image_accent_7" refType="h" fact="0.7805"/>
              <dgm:constr type="w" for="ch" forName="image_accent_7" refType="w" fact="0.1103"/>
              <dgm:constr type="h" for="ch" forName="image_accent_7" refType="h" fact="0.107"/>
              <dgm:constr type="l" for="ch" forName="image_7" refType="w" fact="0.5356"/>
              <dgm:constr type="t" for="ch" forName="image_7" refType="h" fact="0.7868"/>
              <dgm:constr type="w" for="ch" forName="image_7" refType="w" fact="0.0973"/>
              <dgm:constr type="h" for="ch" forName="image_7" refType="h" fact="0.0944"/>
              <dgm:constr type="l" for="ch" forName="image_accent_6" refType="w" fact="0.3864"/>
              <dgm:constr type="t" for="ch" forName="image_accent_6" refType="h" fact="0.6375"/>
              <dgm:constr type="w" for="ch" forName="image_accent_6" refType="w" fact="0.1757"/>
              <dgm:constr type="h" for="ch" forName="image_accent_6" refType="h" fact="0.1706"/>
              <dgm:constr type="l" for="ch" forName="image_6" refType="w" fact="0.3957"/>
              <dgm:constr type="t" for="ch" forName="image_6" refType="h" fact="0.6465"/>
              <dgm:constr type="w" for="ch" forName="image_6" refType="w" fact="0.1572"/>
              <dgm:constr type="h" for="ch" forName="image_6" refType="h" fact="0.1525"/>
              <dgm:constr type="l" for="ch" forName="image_accent_5" refType="w" fact="0.5301"/>
              <dgm:constr type="t" for="ch" forName="image_accent_5" refType="h" fact="0.0555"/>
              <dgm:constr type="w" for="ch" forName="image_accent_5" refType="w" fact="0.1022"/>
              <dgm:constr type="h" for="ch" forName="image_accent_5" refType="h" fact="0.0992"/>
              <dgm:constr type="l" for="ch" forName="image_5" refType="w" fact="0.5361"/>
              <dgm:constr type="t" for="ch" forName="image_5" refType="h" fact="0.0613"/>
              <dgm:constr type="w" for="ch" forName="image_5" refType="w" fact="0.0902"/>
              <dgm:constr type="h" for="ch" forName="image_5" refType="h" fact="0.0875"/>
              <dgm:constr type="l" for="ch" forName="image_accent_4" refType="w" fact="0.4528"/>
              <dgm:constr type="t" for="ch" forName="image_accent_4" refType="h" fact="0.1555"/>
              <dgm:constr type="w" for="ch" forName="image_accent_4" refType="w" fact="0.1103"/>
              <dgm:constr type="h" for="ch" forName="image_accent_4" refType="h" fact="0.107"/>
              <dgm:constr type="l" for="ch" forName="image_4" refType="w" fact="0.4593"/>
              <dgm:constr type="t" for="ch" forName="image_4" refType="h" fact="0.1618"/>
              <dgm:constr type="w" for="ch" forName="image_4" refType="w" fact="0.0973"/>
              <dgm:constr type="h" for="ch" forName="image_4" refType="h" fact="0.0944"/>
              <dgm:constr type="l" for="ch" forName="image_accent_2" refType="w" fact="0.4832"/>
              <dgm:constr type="t" for="ch" forName="image_accent_2" refType="h" fact="0.4593"/>
              <dgm:constr type="w" for="ch" forName="image_accent_2" refType="w" fact="0.1226"/>
              <dgm:constr type="h" for="ch" forName="image_accent_2" refType="h" fact="0.119"/>
              <dgm:constr type="l" for="ch" forName="image_2" refType="w" fact="0.4904"/>
              <dgm:constr type="t" for="ch" forName="image_2" refType="h" fact="0.4663"/>
              <dgm:constr type="w" for="ch" forName="image_2" refType="w" fact="0.1082"/>
              <dgm:constr type="h" for="ch" forName="image_2" refType="h" fact="0.105"/>
              <dgm:constr type="l" for="ch" forName="image_accent_3" refType="w" fact="0.4352"/>
              <dgm:constr type="t" for="ch" forName="image_accent_3" refType="h" fact="0.2913"/>
              <dgm:constr type="w" for="ch" forName="image_accent_3" refType="w" fact="0.1573"/>
              <dgm:constr type="h" for="ch" forName="image_accent_3" refType="h" fact="0.1526"/>
              <dgm:constr type="l" for="ch" forName="image_3" refType="w" fact="0.4435"/>
              <dgm:constr type="t" for="ch" forName="image_3" refType="h" fact="0.2993"/>
              <dgm:constr type="w" for="ch" forName="image_3" refType="w" fact="0.1407"/>
              <dgm:constr type="h" for="ch" forName="image_3" refType="h" fact="0.1365"/>
              <dgm:constr type="l" for="ch" forName="image_accent_1" refType="w" fact="0.2318"/>
              <dgm:constr type="t" for="ch" forName="image_accent_1" refType="h" fact="0.4163"/>
              <dgm:constr type="w" for="ch" forName="image_accent_1" refType="w" fact="0.2344"/>
              <dgm:constr type="h" for="ch" forName="image_accent_1" refType="h" fact="0.2275"/>
              <dgm:constr type="l" for="ch" forName="image_1" refType="w" fact="0.2408"/>
              <dgm:constr type="t" for="ch" forName="image_1" refType="h" fact="0.425"/>
              <dgm:constr type="w" for="ch" forName="image_1" refType="w" fact="0.2164"/>
              <dgm:constr type="h" for="ch" forName="image_1" refType="h" fact="0.21"/>
              <dgm:constr type="l" for="ch" forName="parent_text_1" refType="w" fact="0"/>
              <dgm:constr type="t" for="ch" forName="parent_text_1" refType="h" fact="0.2993"/>
              <dgm:constr type="w" for="ch" forName="parent_text_1" refType="w" fact="0.3478"/>
              <dgm:constr type="h" for="ch" forName="parent_text_1" refType="h" fact="0.11"/>
              <dgm:constr type="l" for="ch" forName="accent_3" refType="w" fact="0.3813"/>
              <dgm:constr type="t" for="ch" forName="accent_3" refType="h" fact="0.2488"/>
              <dgm:constr type="w" for="ch" forName="accent_3" refType="w" fact="0.0696"/>
              <dgm:constr type="h" for="ch" forName="accent_3" refType="h" fact="0.0675"/>
              <dgm:constr type="l" for="ch" forName="parent_text_2" refType="w" fact="0.6311"/>
              <dgm:constr type="t" for="ch" forName="parent_text_2" refType="h" fact="0.4663"/>
              <dgm:constr type="w" for="ch" forName="parent_text_2" refType="w" fact="0.3478"/>
              <dgm:constr type="h" for="ch" forName="parent_text_2" refType="h" fact="0.105"/>
              <dgm:constr type="l" for="ch" forName="parent_text_4" refType="w" fact="0.5878"/>
              <dgm:constr type="t" for="ch" forName="parent_text_4" refType="h" fact="0.1618"/>
              <dgm:constr type="w" for="ch" forName="parent_text_4" refType="w" fact="0.3478"/>
              <dgm:constr type="h" for="ch" forName="parent_text_4" refType="h" fact="0.0944"/>
              <dgm:constr type="l" for="ch" forName="accent_4" refType="w" fact="0.7038"/>
              <dgm:constr type="t" for="ch" forName="accent_4" refType="h" fact="0"/>
              <dgm:constr type="w" for="ch" forName="accent_4" refType="w" fact="0.0258"/>
              <dgm:constr type="h" for="ch" forName="accent_4" refType="h" fact="0.025"/>
              <dgm:constr type="l" for="ch" forName="parent_text_5" refType="w" fact="0.6522"/>
              <dgm:constr type="t" for="ch" forName="parent_text_5" refType="h" fact="0.0625"/>
              <dgm:constr type="w" for="ch" forName="parent_text_5" refType="w" fact="0.3478"/>
              <dgm:constr type="h" for="ch" forName="parent_text_5" refType="h" fact="0.0863"/>
              <dgm:constr type="l" for="ch" forName="parent_text_3" refType="w" fact="0.6182"/>
              <dgm:constr type="t" for="ch" forName="parent_text_3" refType="h" fact="0.2993"/>
              <dgm:constr type="w" for="ch" forName="parent_text_3" refType="w" fact="0.3478"/>
              <dgm:constr type="h" for="ch" forName="parent_text_3" refType="h" fact="0.1365"/>
              <dgm:constr type="l" for="ch" forName="parent_text_6" refType="w" fact="0.02"/>
              <dgm:constr type="t" for="ch" forName="parent_text_6" refType="h" fact="0.6465"/>
              <dgm:constr type="w" for="ch" forName="parent_text_6" refType="w" fact="0.3478"/>
              <dgm:constr type="h" for="ch" forName="parent_text_6" refType="h" fact="0.1525"/>
              <dgm:constr type="l" for="ch" forName="accent_5" refType="w" fact="0.6265"/>
              <dgm:constr type="t" for="ch" forName="accent_5" refType="h" fact="0.02"/>
              <dgm:constr type="w" for="ch" forName="accent_5" refType="w" fact="0.0515"/>
              <dgm:constr type="h" for="ch" forName="accent_5" refType="h" fact="0.05"/>
              <dgm:constr type="l" for="ch" forName="parent_text_7" refType="w" fact="0.165"/>
              <dgm:constr type="t" for="ch" forName="parent_text_7" refType="h" fact="0.81"/>
              <dgm:constr type="w" for="ch" forName="parent_text_7" refType="w" fact="0.3478"/>
              <dgm:constr type="h" for="ch" forName="parent_text_7" refType="h" fact="0.077"/>
              <dgm:constr type="l" for="ch" forName="parent_text_8" refType="w" fact="0.275"/>
              <dgm:constr type="t" for="ch" forName="parent_text_8" refType="h" fact="0.89"/>
              <dgm:constr type="w" for="ch" forName="parent_text_8" refType="w" fact="0.3478"/>
              <dgm:constr type="h" for="ch" forName="parent_text_8" refType="h" fact="0.11"/>
            </dgm:constrLst>
          </dgm:if>
          <dgm:else name="Name33">
            <dgm:constrLst>
              <dgm:constr type="primFontSz" for="des" ptType="node" op="equ" val="65"/>
              <dgm:constr type="l" for="ch" forName="accent_1" refType="w" fact="0.2014"/>
              <dgm:constr type="t" for="ch" forName="accent_1" refType="h" fact="0.925"/>
              <dgm:constr type="w" for="ch" forName="accent_1" refType="w" fact="0.0386"/>
              <dgm:constr type="h" for="ch" forName="accent_1" refType="h" fact="0.0375"/>
              <dgm:constr type="l" for="ch" forName="accent_2" refType="w" fact="0.3431"/>
              <dgm:constr type="t" for="ch" forName="accent_2" refType="h" fact="0.575"/>
              <dgm:constr type="w" for="ch" forName="accent_2" refType="w" fact="0.0386"/>
              <dgm:constr type="h" for="ch" forName="accent_2" refType="h" fact="0.0375"/>
              <dgm:constr type="l" for="ch" forName="image_accent_8" refType="w" fact="0.253"/>
              <dgm:constr type="t" for="ch" forName="image_accent_8" refType="h" fact="0.8508"/>
              <dgm:constr type="w" for="ch" forName="image_accent_8" refType="w" fact="0.1022"/>
              <dgm:constr type="h" for="ch" forName="image_accent_8" refType="h" fact="0.0992"/>
              <dgm:constr type="l" for="ch" forName="image_8" refType="w" fact="0.2619"/>
              <dgm:constr type="t" for="ch" forName="image_8" refType="h" fact="0.8595"/>
              <dgm:constr type="w" for="ch" forName="image_8" refType="w" fact="0.0844"/>
              <dgm:constr type="h" for="ch" forName="image_8" refType="h" fact="0.0819"/>
              <dgm:constr type="l" for="ch" forName="image_accent_7" refType="w" fact="0.3606"/>
              <dgm:constr type="t" for="ch" forName="image_accent_7" refType="h" fact="0.7805"/>
              <dgm:constr type="w" for="ch" forName="image_accent_7" refType="w" fact="0.1103"/>
              <dgm:constr type="h" for="ch" forName="image_accent_7" refType="h" fact="0.107"/>
              <dgm:constr type="l" for="ch" forName="image_7" refType="w" fact="0.3671"/>
              <dgm:constr type="t" for="ch" forName="image_7" refType="h" fact="0.7868"/>
              <dgm:constr type="w" for="ch" forName="image_7" refType="w" fact="0.0973"/>
              <dgm:constr type="h" for="ch" forName="image_7" refType="h" fact="0.0944"/>
              <dgm:constr type="l" for="ch" forName="image_accent_6" refType="w" fact="0.4379"/>
              <dgm:constr type="t" for="ch" forName="image_accent_6" refType="h" fact="0.6375"/>
              <dgm:constr type="w" for="ch" forName="image_accent_6" refType="w" fact="0.1757"/>
              <dgm:constr type="h" for="ch" forName="image_accent_6" refType="h" fact="0.1706"/>
              <dgm:constr type="l" for="ch" forName="image_6" refType="w" fact="0.4471"/>
              <dgm:constr type="t" for="ch" forName="image_6" refType="h" fact="0.6465"/>
              <dgm:constr type="w" for="ch" forName="image_6" refType="w" fact="0.1572"/>
              <dgm:constr type="h" for="ch" forName="image_6" refType="h" fact="0.1525"/>
              <dgm:constr type="l" for="ch" forName="image_accent_5" refType="w" fact="0.3677"/>
              <dgm:constr type="t" for="ch" forName="image_accent_5" refType="h" fact="0.0555"/>
              <dgm:constr type="w" for="ch" forName="image_accent_5" refType="w" fact="0.1022"/>
              <dgm:constr type="h" for="ch" forName="image_accent_5" refType="h" fact="0.0992"/>
              <dgm:constr type="l" for="ch" forName="image_5" refType="w" fact="0.3738"/>
              <dgm:constr type="t" for="ch" forName="image_5" refType="h" fact="0.0613"/>
              <dgm:constr type="w" for="ch" forName="image_5" refType="w" fact="0.0902"/>
              <dgm:constr type="h" for="ch" forName="image_5" refType="h" fact="0.0875"/>
              <dgm:constr type="l" for="ch" forName="image_accent_4" refType="w" fact="0.437"/>
              <dgm:constr type="t" for="ch" forName="image_accent_4" refType="h" fact="0.1555"/>
              <dgm:constr type="w" for="ch" forName="image_accent_4" refType="w" fact="0.1103"/>
              <dgm:constr type="h" for="ch" forName="image_accent_4" refType="h" fact="0.107"/>
              <dgm:constr type="l" for="ch" forName="image_4" refType="w" fact="0.4434"/>
              <dgm:constr type="t" for="ch" forName="image_4" refType="h" fact="0.1618"/>
              <dgm:constr type="w" for="ch" forName="image_4" refType="w" fact="0.0973"/>
              <dgm:constr type="h" for="ch" forName="image_4" refType="h" fact="0.0944"/>
              <dgm:constr type="l" for="ch" forName="image_accent_2" refType="w" fact="0.3942"/>
              <dgm:constr type="t" for="ch" forName="image_accent_2" refType="h" fact="0.4593"/>
              <dgm:constr type="w" for="ch" forName="image_accent_2" refType="w" fact="0.1226"/>
              <dgm:constr type="h" for="ch" forName="image_accent_2" refType="h" fact="0.119"/>
              <dgm:constr type="l" for="ch" forName="image_2" refType="w" fact="0.4014"/>
              <dgm:constr type="t" for="ch" forName="image_2" refType="h" fact="0.4663"/>
              <dgm:constr type="w" for="ch" forName="image_2" refType="w" fact="0.1082"/>
              <dgm:constr type="h" for="ch" forName="image_2" refType="h" fact="0.105"/>
              <dgm:constr type="l" for="ch" forName="image_accent_3" refType="w" fact="0.4075"/>
              <dgm:constr type="t" for="ch" forName="image_accent_3" refType="h" fact="0.2913"/>
              <dgm:constr type="w" for="ch" forName="image_accent_3" refType="w" fact="0.1573"/>
              <dgm:constr type="h" for="ch" forName="image_accent_3" refType="h" fact="0.1526"/>
              <dgm:constr type="l" for="ch" forName="image_3" refType="w" fact="0.4158"/>
              <dgm:constr type="t" for="ch" forName="image_3" refType="h" fact="0.2993"/>
              <dgm:constr type="w" for="ch" forName="image_3" refType="w" fact="0.1407"/>
              <dgm:constr type="h" for="ch" forName="image_3" refType="h" fact="0.1365"/>
              <dgm:constr type="l" for="ch" forName="image_accent_1" refType="w" fact="0.5338"/>
              <dgm:constr type="t" for="ch" forName="image_accent_1" refType="h" fact="0.4163"/>
              <dgm:constr type="w" for="ch" forName="image_accent_1" refType="w" fact="0.2344"/>
              <dgm:constr type="h" for="ch" forName="image_accent_1" refType="h" fact="0.2275"/>
              <dgm:constr type="l" for="ch" forName="image_1" refType="w" fact="0.5428"/>
              <dgm:constr type="t" for="ch" forName="image_1" refType="h" fact="0.425"/>
              <dgm:constr type="w" for="ch" forName="image_1" refType="w" fact="0.2164"/>
              <dgm:constr type="h" for="ch" forName="image_1" refType="h" fact="0.21"/>
              <dgm:constr type="l" for="ch" forName="parent_text_1" refType="w" fact="0.6522"/>
              <dgm:constr type="t" for="ch" forName="parent_text_1" refType="h" fact="0.2993"/>
              <dgm:constr type="w" for="ch" forName="parent_text_1" refType="w" fact="0.3478"/>
              <dgm:constr type="h" for="ch" forName="parent_text_1" refType="h" fact="0.11"/>
              <dgm:constr type="l" for="ch" forName="accent_3" refType="w" fact="0.5492"/>
              <dgm:constr type="t" for="ch" forName="accent_3" refType="h" fact="0.2488"/>
              <dgm:constr type="w" for="ch" forName="accent_3" refType="w" fact="0.0696"/>
              <dgm:constr type="h" for="ch" forName="accent_3" refType="h" fact="0.0675"/>
              <dgm:constr type="l" for="ch" forName="parent_text_2" refType="w" fact="0.0211"/>
              <dgm:constr type="t" for="ch" forName="parent_text_2" refType="h" fact="0.4663"/>
              <dgm:constr type="w" for="ch" forName="parent_text_2" refType="w" fact="0.3478"/>
              <dgm:constr type="h" for="ch" forName="parent_text_2" refType="h" fact="0.105"/>
              <dgm:constr type="l" for="ch" forName="parent_text_4" refType="w" fact="0.0635"/>
              <dgm:constr type="t" for="ch" forName="parent_text_4" refType="h" fact="0.1618"/>
              <dgm:constr type="w" for="ch" forName="parent_text_4" refType="w" fact="0.3478"/>
              <dgm:constr type="h" for="ch" forName="parent_text_4" refType="h" fact="0.0944"/>
              <dgm:constr type="l" for="ch" forName="accent_4" refType="w" fact="0.2705"/>
              <dgm:constr type="t" for="ch" forName="accent_4" refType="h" fact="0"/>
              <dgm:constr type="w" for="ch" forName="accent_4" refType="w" fact="0.0258"/>
              <dgm:constr type="h" for="ch" forName="accent_4" refType="h" fact="0.025"/>
              <dgm:constr type="l" for="ch" forName="parent_text_5" refType="w" fact="0"/>
              <dgm:constr type="t" for="ch" forName="parent_text_5" refType="h" fact="0.0625"/>
              <dgm:constr type="w" for="ch" forName="parent_text_5" refType="w" fact="0.3478"/>
              <dgm:constr type="h" for="ch" forName="parent_text_5" refType="h" fact="0.0863"/>
              <dgm:constr type="l" for="ch" forName="parent_text_3" refType="w" fact="0.034"/>
              <dgm:constr type="t" for="ch" forName="parent_text_3" refType="h" fact="0.2993"/>
              <dgm:constr type="w" for="ch" forName="parent_text_3" refType="w" fact="0.3478"/>
              <dgm:constr type="h" for="ch" forName="parent_text_3" refType="h" fact="0.1365"/>
              <dgm:constr type="l" for="ch" forName="parent_text_6" refType="w" fact="0.635"/>
              <dgm:constr type="t" for="ch" forName="parent_text_6" refType="h" fact="0.6465"/>
              <dgm:constr type="w" for="ch" forName="parent_text_6" refType="w" fact="0.3478"/>
              <dgm:constr type="h" for="ch" forName="parent_text_6" refType="h" fact="0.1525"/>
              <dgm:constr type="l" for="ch" forName="accent_5" refType="w" fact="0.322"/>
              <dgm:constr type="t" for="ch" forName="accent_5" refType="h" fact="0.02"/>
              <dgm:constr type="w" for="ch" forName="accent_5" refType="w" fact="0.0515"/>
              <dgm:constr type="h" for="ch" forName="accent_5" refType="h" fact="0.05"/>
              <dgm:constr type="l" for="ch" forName="parent_text_7" refType="w" fact="0.49"/>
              <dgm:constr type="t" for="ch" forName="parent_text_7" refType="h" fact="0.81"/>
              <dgm:constr type="w" for="ch" forName="parent_text_7" refType="w" fact="0.3478"/>
              <dgm:constr type="h" for="ch" forName="parent_text_7" refType="h" fact="0.077"/>
              <dgm:constr type="l" for="ch" forName="parent_text_8" refType="w" fact="0.375"/>
              <dgm:constr type="t" for="ch" forName="parent_text_8" refType="h" fact="0.89"/>
              <dgm:constr type="w" for="ch" forName="parent_text_8" refType="w" fact="0.3478"/>
              <dgm:constr type="h" for="ch" forName="parent_text_8" refType="h" fact="0.11"/>
            </dgm:constrLst>
          </dgm:else>
        </dgm:choose>
      </dgm:else>
    </dgm:choose>
    <dgm:forEach name="wrapper" axis="self" ptType="parTrans">
      <dgm:forEach name="wrapper2" axis="self" ptType="sibTrans" st="2">
        <dgm:forEach name="imageAccentRepeat" axis="self">
          <dgm:layoutNode name="imageAccentRepeatNode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</dgm:forEach>
        <dgm:forEach name="imageRepeat" axis="self">
          <dgm:layoutNode name="imageRepeat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 axis="self"/>
          </dgm:layoutNode>
        </dgm:forEach>
      </dgm:forEach>
    </dgm:forEach>
    <dgm:forEach name="Name34" axis="ch" ptType="node" cnt="1">
      <dgm:layoutNode name="parent_text_1" styleLbl="revTx">
        <dgm:varLst>
          <dgm:chMax val="0"/>
          <dgm:chPref val="0"/>
          <dgm:bulletEnabled val="1"/>
        </dgm:varLst>
        <dgm:choose name="Name35">
          <dgm:if name="Name36" func="var" arg="dir" op="equ" val="norm">
            <dgm:alg type="tx">
              <dgm:param type="parTxLTRAlign" val="r"/>
              <dgm:param type="shpTxLTRAlignCh" val="r"/>
              <dgm:param type="txAnchorVert" val="b"/>
              <dgm:param type="lnSpCh" val="15"/>
            </dgm:alg>
          </dgm:if>
          <dgm:else name="Name37">
            <dgm:alg type="tx">
              <dgm:param type="parTxLTRAlign" val="l"/>
              <dgm:param type="shpTxLTRAlignCh" val="l"/>
              <dgm:param type="txAnchorVert" val="b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01"/>
        </dgm:constrLst>
        <dgm:ruleLst>
          <dgm:rule type="primFontSz" val="5" fact="NaN" max="NaN"/>
        </dgm:ruleLst>
      </dgm:layoutNode>
      <dgm:layoutNode name="image_accent_1">
        <dgm:alg type="sp"/>
        <dgm:shape xmlns:r="http://schemas.openxmlformats.org/officeDocument/2006/relationships" r:blip="">
          <dgm:adjLst/>
        </dgm:shape>
        <dgm:presOf/>
        <dgm:constrLst/>
        <dgm:forEach name="Name38" ref="imageAccentRepeat"/>
      </dgm:layoutNode>
      <dgm:layoutNode name="accent_1" styleLbl="alignNode1">
        <dgm:alg type="sp"/>
        <dgm:shape xmlns:r="http://schemas.openxmlformats.org/officeDocument/2006/relationships" type="donut" r:blip="">
          <dgm:adjLst>
            <dgm:adj idx="1" val="0.0746"/>
          </dgm:adjLst>
        </dgm:shape>
        <dgm:presOf/>
      </dgm:layoutNode>
    </dgm:forEach>
    <dgm:forEach name="Name39" axis="ch" ptType="sibTrans" hideLastTrans="0" cnt="1">
      <dgm:layoutNode name="image_1">
        <dgm:alg type="sp"/>
        <dgm:shape xmlns:r="http://schemas.openxmlformats.org/officeDocument/2006/relationships" r:blip="">
          <dgm:adjLst/>
        </dgm:shape>
        <dgm:presOf/>
        <dgm:constrLst/>
        <dgm:forEach name="Name40" ref="imageRepeat"/>
      </dgm:layoutNode>
    </dgm:forEach>
    <dgm:forEach name="Name41" axis="ch" ptType="node" st="2" cnt="1">
      <dgm:layoutNode name="parent_text_2" styleLbl="revTx">
        <dgm:varLst>
          <dgm:chMax val="0"/>
          <dgm:chPref val="0"/>
          <dgm:bulletEnabled val="1"/>
        </dgm:varLst>
        <dgm:choose name="Name42">
          <dgm:if name="Name43" func="var" arg="dir" op="equ" val="norm">
            <dgm:alg type="tx">
              <dgm:param type="parTxLTRAlign" val="l"/>
              <dgm:param type="lnSpCh" val="15"/>
            </dgm:alg>
          </dgm:if>
          <dgm:else name="Name44">
            <dgm:alg type="tx">
              <dgm:param type="parTxLTRAlign" val="r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layoutNode name="image_accent_2">
        <dgm:alg type="sp"/>
        <dgm:shape xmlns:r="http://schemas.openxmlformats.org/officeDocument/2006/relationships" r:blip="">
          <dgm:adjLst/>
        </dgm:shape>
        <dgm:presOf/>
        <dgm:constrLst/>
        <dgm:forEach name="Name45" ref="imageAccentRepeat"/>
      </dgm:layoutNode>
    </dgm:forEach>
    <dgm:forEach name="Name46" axis="ch" ptType="sibTrans" hideLastTrans="0" st="2" cnt="1">
      <dgm:layoutNode name="image_2">
        <dgm:alg type="sp"/>
        <dgm:shape xmlns:r="http://schemas.openxmlformats.org/officeDocument/2006/relationships" r:blip="">
          <dgm:adjLst/>
        </dgm:shape>
        <dgm:presOf/>
        <dgm:constrLst/>
        <dgm:forEach name="Name47" ref="imageRepeat"/>
      </dgm:layoutNode>
    </dgm:forEach>
    <dgm:forEach name="Name48" axis="ch" ptType="node" st="3" cnt="1">
      <dgm:layoutNode name="image_accent_3">
        <dgm:alg type="sp"/>
        <dgm:shape xmlns:r="http://schemas.openxmlformats.org/officeDocument/2006/relationships" r:blip="">
          <dgm:adjLst/>
        </dgm:shape>
        <dgm:presOf/>
        <dgm:constrLst/>
        <dgm:forEach name="Name49" ref="imageAccentRepeat"/>
      </dgm:layoutNode>
      <dgm:layoutNode name="parent_text_3" styleLbl="revTx">
        <dgm:varLst>
          <dgm:chMax val="0"/>
          <dgm:chPref val="0"/>
          <dgm:bulletEnabled val="1"/>
        </dgm:varLst>
        <dgm:choose name="Name50">
          <dgm:if name="Name51" func="var" arg="dir" op="equ" val="norm">
            <dgm:alg type="tx">
              <dgm:param type="parTxLTRAlign" val="l"/>
              <dgm:param type="lnSpCh" val="15"/>
            </dgm:alg>
          </dgm:if>
          <dgm:else name="Name52">
            <dgm:alg type="tx">
              <dgm:param type="parTxLTRAlign" val="r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layoutNode name="accent_2" styleLbl="alignNode1">
        <dgm:alg type="sp"/>
        <dgm:shape xmlns:r="http://schemas.openxmlformats.org/officeDocument/2006/relationships" type="donut" r:blip="">
          <dgm:adjLst>
            <dgm:adj idx="1" val="0.0746"/>
          </dgm:adjLst>
        </dgm:shape>
        <dgm:presOf/>
      </dgm:layoutNode>
      <dgm:layoutNode name="accent_3" styleLbl="alignNode1">
        <dgm:alg type="sp"/>
        <dgm:shape xmlns:r="http://schemas.openxmlformats.org/officeDocument/2006/relationships" type="donut" r:blip="">
          <dgm:adjLst>
            <dgm:adj idx="1" val="0.0746"/>
          </dgm:adjLst>
        </dgm:shape>
        <dgm:presOf/>
      </dgm:layoutNode>
    </dgm:forEach>
    <dgm:forEach name="Name53" axis="ch" ptType="sibTrans" hideLastTrans="0" st="3" cnt="1">
      <dgm:layoutNode name="image_3">
        <dgm:alg type="sp"/>
        <dgm:shape xmlns:r="http://schemas.openxmlformats.org/officeDocument/2006/relationships" r:blip="">
          <dgm:adjLst/>
        </dgm:shape>
        <dgm:presOf/>
        <dgm:constrLst/>
        <dgm:forEach name="Name54" ref="imageRepeat"/>
      </dgm:layoutNode>
    </dgm:forEach>
    <dgm:forEach name="Name55" axis="ch" ptType="node" st="4" cnt="1">
      <dgm:layoutNode name="image_accent_4">
        <dgm:alg type="sp"/>
        <dgm:shape xmlns:r="http://schemas.openxmlformats.org/officeDocument/2006/relationships" r:blip="">
          <dgm:adjLst/>
        </dgm:shape>
        <dgm:presOf/>
        <dgm:constrLst/>
        <dgm:forEach name="Name56" ref="imageAccentRepeat"/>
      </dgm:layoutNode>
      <dgm:layoutNode name="parent_text_4" styleLbl="revTx">
        <dgm:varLst>
          <dgm:chMax val="0"/>
          <dgm:chPref val="0"/>
          <dgm:bulletEnabled val="1"/>
        </dgm:varLst>
        <dgm:choose name="Name57">
          <dgm:if name="Name58" func="var" arg="dir" op="equ" val="norm">
            <dgm:alg type="tx">
              <dgm:param type="parTxLTRAlign" val="l"/>
              <dgm:param type="lnSpCh" val="15"/>
            </dgm:alg>
          </dgm:if>
          <dgm:else name="Name59">
            <dgm:alg type="tx">
              <dgm:param type="parTxLTRAlign" val="r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layoutNode name="accent_4" styleLbl="alignNode1">
        <dgm:alg type="sp"/>
        <dgm:shape xmlns:r="http://schemas.openxmlformats.org/officeDocument/2006/relationships" type="donut" r:blip="">
          <dgm:adjLst>
            <dgm:adj idx="1" val="0.0746"/>
          </dgm:adjLst>
        </dgm:shape>
        <dgm:presOf/>
      </dgm:layoutNode>
    </dgm:forEach>
    <dgm:forEach name="Name60" axis="ch" ptType="sibTrans" hideLastTrans="0" st="4" cnt="1">
      <dgm:layoutNode name="image_4">
        <dgm:alg type="sp"/>
        <dgm:shape xmlns:r="http://schemas.openxmlformats.org/officeDocument/2006/relationships" r:blip="">
          <dgm:adjLst/>
        </dgm:shape>
        <dgm:presOf/>
        <dgm:constrLst/>
        <dgm:forEach name="Name61" ref="imageRepeat"/>
      </dgm:layoutNode>
    </dgm:forEach>
    <dgm:forEach name="Name62" axis="ch" ptType="node" st="5" cnt="1">
      <dgm:layoutNode name="image_accent_5">
        <dgm:alg type="sp"/>
        <dgm:shape xmlns:r="http://schemas.openxmlformats.org/officeDocument/2006/relationships" r:blip="">
          <dgm:adjLst/>
        </dgm:shape>
        <dgm:presOf/>
        <dgm:constrLst/>
        <dgm:forEach name="Name63" ref="imageAccentRepeat"/>
      </dgm:layoutNode>
      <dgm:layoutNode name="parent_text_5" styleLbl="revTx">
        <dgm:varLst>
          <dgm:chMax val="0"/>
          <dgm:chPref val="0"/>
          <dgm:bulletEnabled val="1"/>
        </dgm:varLst>
        <dgm:choose name="Name64">
          <dgm:if name="Name65" func="var" arg="dir" op="equ" val="norm">
            <dgm:alg type="tx">
              <dgm:param type="parTxLTRAlign" val="l"/>
              <dgm:param type="lnSpCh" val="15"/>
            </dgm:alg>
          </dgm:if>
          <dgm:else name="Name66">
            <dgm:alg type="tx">
              <dgm:param type="parTxLTRAlign" val="r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sibTrans" hideLastTrans="0" st="5" cnt="1">
      <dgm:layoutNode name="image_5">
        <dgm:alg type="sp"/>
        <dgm:shape xmlns:r="http://schemas.openxmlformats.org/officeDocument/2006/relationships" r:blip="">
          <dgm:adjLst/>
        </dgm:shape>
        <dgm:presOf/>
        <dgm:constrLst/>
        <dgm:forEach name="Name68" ref="imageRepeat"/>
      </dgm:layoutNode>
    </dgm:forEach>
    <dgm:forEach name="Name69" axis="ch" ptType="node" st="6" cnt="1">
      <dgm:layoutNode name="parent_text_6" styleLbl="revTx">
        <dgm:varLst>
          <dgm:chMax val="0"/>
          <dgm:chPref val="0"/>
          <dgm:bulletEnabled val="1"/>
        </dgm:varLst>
        <dgm:choose name="Name70">
          <dgm:if name="Name71" func="var" arg="dir" op="equ" val="norm">
            <dgm:alg type="tx">
              <dgm:param type="parTxLTRAlign" val="r"/>
              <dgm:param type="shpTxLTRAlignCh" val="r"/>
              <dgm:param type="lnSpCh" val="15"/>
            </dgm:alg>
          </dgm:if>
          <dgm:else name="Name72">
            <dgm:alg type="tx">
              <dgm:param type="parTxLTRAlign" val="l"/>
              <dgm:param type="shpTxLTRAlignCh" val="l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layoutNode name="image_accent_6">
        <dgm:alg type="sp"/>
        <dgm:shape xmlns:r="http://schemas.openxmlformats.org/officeDocument/2006/relationships" r:blip="">
          <dgm:adjLst/>
        </dgm:shape>
        <dgm:presOf/>
        <dgm:constrLst/>
        <dgm:forEach name="Name73" ref="imageAccentRepeat"/>
      </dgm:layoutNode>
      <dgm:layoutNode name="accent_5" styleLbl="alignNode1">
        <dgm:alg type="sp"/>
        <dgm:shape xmlns:r="http://schemas.openxmlformats.org/officeDocument/2006/relationships" type="donut" r:blip="">
          <dgm:adjLst>
            <dgm:adj idx="1" val="0.0746"/>
          </dgm:adjLst>
        </dgm:shape>
        <dgm:presOf/>
      </dgm:layoutNode>
    </dgm:forEach>
    <dgm:forEach name="Name74" axis="ch" ptType="sibTrans" hideLastTrans="0" st="6" cnt="1">
      <dgm:layoutNode name="image_6">
        <dgm:alg type="sp"/>
        <dgm:shape xmlns:r="http://schemas.openxmlformats.org/officeDocument/2006/relationships" r:blip="">
          <dgm:adjLst/>
        </dgm:shape>
        <dgm:presOf/>
        <dgm:constrLst/>
        <dgm:forEach name="Name75" ref="imageRepeat"/>
      </dgm:layoutNode>
    </dgm:forEach>
    <dgm:forEach name="Name76" axis="ch" ptType="node" st="7" cnt="1">
      <dgm:layoutNode name="parent_text_7" styleLbl="revTx">
        <dgm:varLst>
          <dgm:chMax val="0"/>
          <dgm:chPref val="0"/>
          <dgm:bulletEnabled val="1"/>
        </dgm:varLst>
        <dgm:choose name="Name77">
          <dgm:if name="Name78" func="var" arg="dir" op="equ" val="norm">
            <dgm:alg type="tx">
              <dgm:param type="parTxLTRAlign" val="r"/>
              <dgm:param type="shpTxLTRAlignCh" val="r"/>
              <dgm:param type="txAnchorVert" val="t"/>
              <dgm:param type="lnSpCh" val="15"/>
            </dgm:alg>
          </dgm:if>
          <dgm:else name="Name79">
            <dgm:alg type="tx">
              <dgm:param type="parTxLTRAlign" val="l"/>
              <dgm:param type="shpTxLTRAlignCh" val="l"/>
              <dgm:param type="txAnchorVert" val="t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layoutNode name="image_accent_7">
        <dgm:alg type="sp"/>
        <dgm:shape xmlns:r="http://schemas.openxmlformats.org/officeDocument/2006/relationships" r:blip="">
          <dgm:adjLst/>
        </dgm:shape>
        <dgm:presOf/>
        <dgm:constrLst/>
        <dgm:forEach name="Name80" ref="imageAccentRepeat"/>
      </dgm:layoutNode>
    </dgm:forEach>
    <dgm:forEach name="Name81" axis="ch" ptType="sibTrans" hideLastTrans="0" st="7" cnt="1">
      <dgm:layoutNode name="image_7">
        <dgm:alg type="sp"/>
        <dgm:shape xmlns:r="http://schemas.openxmlformats.org/officeDocument/2006/relationships" r:blip="">
          <dgm:adjLst/>
        </dgm:shape>
        <dgm:presOf/>
        <dgm:constrLst/>
        <dgm:forEach name="Name82" ref="imageRepeat"/>
      </dgm:layoutNode>
    </dgm:forEach>
    <dgm:forEach name="Name83" axis="ch" ptType="node" st="8" cnt="1">
      <dgm:layoutNode name="parent_text_8" styleLbl="revTx">
        <dgm:varLst>
          <dgm:chMax val="0"/>
          <dgm:chPref val="0"/>
          <dgm:bulletEnabled val="1"/>
        </dgm:varLst>
        <dgm:choose name="Name84">
          <dgm:if name="Name85" func="var" arg="dir" op="equ" val="norm">
            <dgm:alg type="tx">
              <dgm:param type="parTxLTRAlign" val="r"/>
              <dgm:param type="shpTxLTRAlignCh" val="r"/>
              <dgm:param type="txAnchorVert" val="t"/>
              <dgm:param type="lnSpCh" val="15"/>
            </dgm:alg>
          </dgm:if>
          <dgm:else name="Name86">
            <dgm:alg type="tx">
              <dgm:param type="parTxLTRAlign" val="l"/>
              <dgm:param type="shpTxLTRAlignCh" val="l"/>
              <dgm:param type="txAnchorVert" val="t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layoutNode name="image_accent_8">
        <dgm:alg type="sp"/>
        <dgm:shape xmlns:r="http://schemas.openxmlformats.org/officeDocument/2006/relationships" r:blip="">
          <dgm:adjLst/>
        </dgm:shape>
        <dgm:presOf/>
        <dgm:constrLst/>
        <dgm:forEach name="Name87" ref="imageAccentRepeat"/>
      </dgm:layoutNode>
    </dgm:forEach>
    <dgm:forEach name="Name88" axis="ch" ptType="sibTrans" hideLastTrans="0" st="8" cnt="1">
      <dgm:layoutNode name="image_8">
        <dgm:alg type="sp"/>
        <dgm:shape xmlns:r="http://schemas.openxmlformats.org/officeDocument/2006/relationships" r:blip="">
          <dgm:adjLst/>
        </dgm:shape>
        <dgm:presOf/>
        <dgm:constrLst/>
        <dgm:forEach name="Name89" ref="imageRepeat"/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BubblePictureList">
  <dgm:title val=""/>
  <dgm:desc val=""/>
  <dgm:catLst>
    <dgm:cat type="picture" pri="22000"/>
    <dgm:cat type="pictureconvert" pri="22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8"/>
      <dgm:chPref val="8"/>
      <dgm:dir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7423"/>
        </dgm:alg>
        <dgm:choose name="Name3">
          <dgm:if name="Name4" func="var" arg="dir" op="equ" val="norm">
            <dgm:constrLst>
              <dgm:constr type="primFontSz" for="des" ptType="node" op="equ" val="65"/>
              <dgm:constr type="l" for="ch" forName="parent_text_1" refType="w" fact="0"/>
              <dgm:constr type="t" for="ch" forName="parent_text_1" refType="h" fact="0"/>
              <dgm:constr type="w" for="ch" forName="parent_text_1" refType="w" fact="0.6457"/>
              <dgm:constr type="h" for="ch" forName="parent_text_1" refType="h" fact="0.225"/>
              <dgm:constr type="l" for="ch" forName="image_accent_1" refType="w" fact="0.4305"/>
              <dgm:constr type="t" for="ch" forName="image_accent_1" refType="h" fact="0.2417"/>
              <dgm:constr type="w" for="ch" forName="image_accent_1" refType="w" fact="0.4352"/>
              <dgm:constr type="h" for="ch" forName="image_accent_1" refType="h" fact="0.7583"/>
              <dgm:constr type="l" for="ch" forName="accent_1" refType="w" fact="0.8709"/>
              <dgm:constr type="t" for="ch" forName="accent_1" refType="h" fact="0.1491"/>
              <dgm:constr type="w" for="ch" forName="accent_1" refType="w" fact="0.1291"/>
              <dgm:constr type="h" for="ch" forName="accent_1" refType="h" fact="0.225"/>
              <dgm:constr type="l" for="ch" forName="image_1" refType="w" fact="0.4457"/>
              <dgm:constr type="t" for="ch" forName="image_1" refType="h" fact="0.2709"/>
              <dgm:constr type="w" for="ch" forName="image_1" refType="w" fact="0.4018"/>
              <dgm:constr type="h" for="ch" forName="image_1" refType="h" fact="0.7"/>
            </dgm:constrLst>
          </dgm:if>
          <dgm:else name="Name5">
            <dgm:constrLst>
              <dgm:constr type="primFontSz" for="des" ptType="node" op="equ" val="65"/>
              <dgm:constr type="l" for="ch" forName="parent_text_1" refType="w" fact="0.3543"/>
              <dgm:constr type="t" for="ch" forName="parent_text_1" refType="h" fact="0"/>
              <dgm:constr type="w" for="ch" forName="parent_text_1" refType="w" fact="0.6457"/>
              <dgm:constr type="h" for="ch" forName="parent_text_1" refType="h" fact="0.225"/>
              <dgm:constr type="l" for="ch" forName="image_accent_1" refType="w" fact="0.1344"/>
              <dgm:constr type="t" for="ch" forName="image_accent_1" refType="h" fact="0.2417"/>
              <dgm:constr type="w" for="ch" forName="image_accent_1" refType="w" fact="0.4352"/>
              <dgm:constr type="h" for="ch" forName="image_accent_1" refType="h" fact="0.7583"/>
              <dgm:constr type="l" for="ch" forName="accent_1" refType="w" fact="0"/>
              <dgm:constr type="t" for="ch" forName="accent_1" refType="h" fact="0.1491"/>
              <dgm:constr type="w" for="ch" forName="accent_1" refType="w" fact="0.1291"/>
              <dgm:constr type="h" for="ch" forName="accent_1" refType="h" fact="0.225"/>
              <dgm:constr type="l" for="ch" forName="image_1" refType="w" fact="0.1525"/>
              <dgm:constr type="t" for="ch" forName="image_1" refType="h" fact="0.2709"/>
              <dgm:constr type="w" for="ch" forName="image_1" refType="w" fact="0.4018"/>
              <dgm:constr type="h" for="ch" forName="image_1" refType="h" fact="0.7"/>
            </dgm:constrLst>
          </dgm:else>
        </dgm:choose>
      </dgm:if>
      <dgm:if name="Name6" axis="ch" ptType="node" func="cnt" op="equ" val="2">
        <dgm:alg type="composite">
          <dgm:param type="ar" val="3.193"/>
        </dgm:alg>
        <dgm:choose name="Name7">
          <dgm:if name="Name8" func="var" arg="dir" op="equ" val="norm">
            <dgm:constrLst>
              <dgm:constr type="primFontSz" for="des" ptType="node" op="equ" val="65"/>
              <dgm:constr type="l" for="ch" forName="image_accent_1" refType="w" fact="0.2342"/>
              <dgm:constr type="t" for="ch" forName="image_accent_1" refType="h" fact="0.2354"/>
              <dgm:constr type="w" for="ch" forName="image_accent_1" refType="w" fact="0.2394"/>
              <dgm:constr type="h" for="ch" forName="image_accent_1" refType="h" fact="0.7646"/>
              <dgm:constr type="l" for="ch" forName="image_1" refType="w" fact="0.2434"/>
              <dgm:constr type="t" for="ch" forName="image_1" refType="h" fact="0.2648"/>
              <dgm:constr type="w" for="ch" forName="image_1" refType="w" fact="0.2211"/>
              <dgm:constr type="h" for="ch" forName="image_1" refType="h" fact="0.7058"/>
              <dgm:constr type="l" for="ch" forName="parent_text_1" refType="w" fact="0"/>
              <dgm:constr type="t" for="ch" forName="parent_text_1" refType="h" fact="0"/>
              <dgm:constr type="w" for="ch" forName="parent_text_1" refType="w" fact="0.3553"/>
              <dgm:constr type="h" for="ch" forName="parent_text_1" refType="h" fact="0.215"/>
              <dgm:constr type="l" for="ch" forName="image_accent_2" refType="w" fact="0.5"/>
              <dgm:constr type="t" for="ch" forName="image_accent_2" refType="h" fact="0.3883"/>
              <dgm:constr type="w" for="ch" forName="image_accent_2" refType="w" fact="0.1253"/>
              <dgm:constr type="h" for="ch" forName="image_accent_2" refType="h" fact="0.4"/>
              <dgm:constr type="l" for="ch" forName="image_2" refType="w" fact="0.5074"/>
              <dgm:constr type="t" for="ch" forName="image_2" refType="h" fact="0.4118"/>
              <dgm:constr type="w" for="ch" forName="image_2" refType="w" fact="0.1105"/>
              <dgm:constr type="h" for="ch" forName="image_2" refType="h" fact="0.3529"/>
              <dgm:constr type="l" for="ch" forName="parent_text_2" refType="w" fact="0.6447"/>
              <dgm:constr type="t" for="ch" forName="parent_text_2" refType="h" fact="0.4118"/>
              <dgm:constr type="w" for="ch" forName="parent_text_2" refType="w" fact="0.3553"/>
              <dgm:constr type="h" for="ch" forName="parent_text_2" refType="h" fact="0.3529"/>
              <dgm:constr type="l" for="ch" forName="accent_1" refType="w" fact="0.6316"/>
              <dgm:constr type="t" for="ch" forName="accent_1" refType="h" fact="0.7899"/>
              <dgm:constr type="w" for="ch" forName="accent_1" refType="w" fact="0.0395"/>
              <dgm:constr type="h" for="ch" forName="accent_1" refType="h" fact="0.126"/>
            </dgm:constrLst>
          </dgm:if>
          <dgm:else name="Name9">
            <dgm:constrLst>
              <dgm:constr type="primFontSz" for="des" ptType="node" op="equ" val="65"/>
              <dgm:constr type="l" for="ch" forName="image_accent_2" refType="w" fact="0.3747"/>
              <dgm:constr type="t" for="ch" forName="image_accent_2" refType="h" fact="0.3883"/>
              <dgm:constr type="w" for="ch" forName="image_accent_2" refType="w" fact="0.1253"/>
              <dgm:constr type="h" for="ch" forName="image_accent_2" refType="h" fact="0.4"/>
              <dgm:constr type="l" for="ch" forName="image_2" refType="w" fact="0.3821"/>
              <dgm:constr type="t" for="ch" forName="image_2" refType="h" fact="0.4118"/>
              <dgm:constr type="w" for="ch" forName="image_2" refType="w" fact="0.1105"/>
              <dgm:constr type="h" for="ch" forName="image_2" refType="h" fact="0.3529"/>
              <dgm:constr type="l" for="ch" forName="parent_text_1" refType="w" fact="0.6447"/>
              <dgm:constr type="t" for="ch" forName="parent_text_1" refType="h" fact="0"/>
              <dgm:constr type="w" for="ch" forName="parent_text_1" refType="w" fact="0.3553"/>
              <dgm:constr type="h" for="ch" forName="parent_text_1" refType="h" fact="0.215"/>
              <dgm:constr type="l" for="ch" forName="parent_text_2" refType="w" fact="0"/>
              <dgm:constr type="t" for="ch" forName="parent_text_2" refType="h" fact="0.4118"/>
              <dgm:constr type="w" for="ch" forName="parent_text_2" refType="w" fact="0.3553"/>
              <dgm:constr type="h" for="ch" forName="parent_text_2" refType="h" fact="0.3529"/>
              <dgm:constr type="l" for="ch" forName="image_accent_1" refType="w" fact="0.5263"/>
              <dgm:constr type="t" for="ch" forName="image_accent_1" refType="h" fact="0.2354"/>
              <dgm:constr type="w" for="ch" forName="image_accent_1" refType="w" fact="0.2394"/>
              <dgm:constr type="h" for="ch" forName="image_accent_1" refType="h" fact="0.7646"/>
              <dgm:constr type="l" for="ch" forName="image_1" refType="w" fact="0.5355"/>
              <dgm:constr type="t" for="ch" forName="image_1" refType="h" fact="0.2648"/>
              <dgm:constr type="w" for="ch" forName="image_1" refType="w" fact="0.2211"/>
              <dgm:constr type="h" for="ch" forName="image_1" refType="h" fact="0.7058"/>
              <dgm:constr type="l" for="ch" forName="accent_1" refType="w" fact="0.3289"/>
              <dgm:constr type="t" for="ch" forName="accent_1" refType="h" fact="0.7899"/>
              <dgm:constr type="w" for="ch" forName="accent_1" refType="w" fact="0.0395"/>
              <dgm:constr type="h" for="ch" forName="accent_1" refType="h" fact="0.126"/>
            </dgm:constrLst>
          </dgm:else>
        </dgm:choose>
      </dgm:if>
      <dgm:if name="Name10" axis="ch" ptType="node" func="cnt" op="equ" val="3">
        <dgm:alg type="composite">
          <dgm:param type="ar" val="2.4052"/>
        </dgm:alg>
        <dgm:choose name="Name11">
          <dgm:if name="Name12" func="var" arg="dir" op="equ" val="norm">
            <dgm:constrLst>
              <dgm:constr type="primFontSz" for="des" ptType="node" op="equ" val="65"/>
              <dgm:constr type="l" for="ch" forName="accent_3" refType="w" fact="0.6316"/>
              <dgm:constr type="t" for="ch" forName="accent_3" refType="h" fact="0.8355"/>
              <dgm:constr type="w" for="ch" forName="accent_3" refType="w" fact="0.0395"/>
              <dgm:constr type="h" for="ch" forName="accent_3" refType="h" fact="0.0949"/>
              <dgm:constr type="l" for="ch" forName="image_accent_2" refType="w" fact="0.4936"/>
              <dgm:constr type="t" for="ch" forName="image_accent_2" refType="h" fact="0.5329"/>
              <dgm:constr type="w" for="ch" forName="image_accent_2" refType="w" fact="0.1253"/>
              <dgm:constr type="h" for="ch" forName="image_accent_2" refType="h" fact="0.3013"/>
              <dgm:constr type="l" for="ch" forName="image_2" refType="w" fact="0.501"/>
              <dgm:constr type="t" for="ch" forName="image_2" refType="h" fact="0.5507"/>
              <dgm:constr type="w" for="ch" forName="image_2" refType="w" fact="0.1105"/>
              <dgm:constr type="h" for="ch" forName="image_2" refType="h" fact="0.2658"/>
              <dgm:constr type="l" for="ch" forName="image_accent_3" refType="w" fact="0.4446"/>
              <dgm:constr type="t" for="ch" forName="image_accent_3" refType="h" fact="0.1076"/>
              <dgm:constr type="w" for="ch" forName="image_accent_3" refType="w" fact="0.1606"/>
              <dgm:constr type="h" for="ch" forName="image_accent_3" refType="h" fact="0.3864"/>
              <dgm:constr type="l" for="ch" forName="image_3" refType="w" fact="0.4531"/>
              <dgm:constr type="t" for="ch" forName="image_3" refType="h" fact="0.128"/>
              <dgm:constr type="w" for="ch" forName="image_3" refType="w" fact="0.1437"/>
              <dgm:constr type="h" for="ch" forName="image_3" refType="h" fact="0.3456"/>
              <dgm:constr type="l" for="ch" forName="image_accent_1" refType="w" fact="0.2368"/>
              <dgm:constr type="t" for="ch" forName="image_accent_1" refType="h" fact="0.4241"/>
              <dgm:constr type="w" for="ch" forName="image_accent_1" refType="w" fact="0.2394"/>
              <dgm:constr type="h" for="ch" forName="image_accent_1" refType="h" fact="0.5759"/>
              <dgm:constr type="l" for="ch" forName="image_1" refType="w" fact="0.246"/>
              <dgm:constr type="t" for="ch" forName="image_1" refType="h" fact="0.4462"/>
              <dgm:constr type="w" for="ch" forName="image_1" refType="w" fact="0.2211"/>
              <dgm:constr type="h" for="ch" forName="image_1" refType="h" fact="0.5317"/>
              <dgm:constr type="l" for="ch" forName="parent_text_1" refType="w" fact="0"/>
              <dgm:constr type="t" for="ch" forName="parent_text_1" refType="h" fact="0.128"/>
              <dgm:constr type="w" for="ch" forName="parent_text_1" refType="w" fact="0.3553"/>
              <dgm:constr type="h" for="ch" forName="parent_text_1" refType="h" fact="0.2775"/>
              <dgm:constr type="l" for="ch" forName="accent_1" refType="w" fact="0.3895"/>
              <dgm:constr type="t" for="ch" forName="accent_1" refType="h" fact="0"/>
              <dgm:constr type="w" for="ch" forName="accent_1" refType="w" fact="0.0711"/>
              <dgm:constr type="h" for="ch" forName="accent_1" refType="h" fact="0.1709"/>
              <dgm:constr type="l" for="ch" forName="parent_text_2" refType="w" fact="0.6447"/>
              <dgm:constr type="t" for="ch" forName="parent_text_2" refType="h" fact="0.5507"/>
              <dgm:constr type="w" for="ch" forName="parent_text_2" refType="w" fact="0.3553"/>
              <dgm:constr type="h" for="ch" forName="parent_text_2" refType="h" fact="0.2658"/>
              <dgm:constr type="l" for="ch" forName="parent_text_3" refType="w" fact="0.6316"/>
              <dgm:constr type="t" for="ch" forName="parent_text_3" refType="h" fact="0.128"/>
              <dgm:constr type="w" for="ch" forName="parent_text_3" refType="w" fact="0.3553"/>
              <dgm:constr type="h" for="ch" forName="parent_text_3" refType="h" fact="0.3456"/>
              <dgm:constr type="l" for="ch" forName="accent_2" refType="w" fact="0.5789"/>
              <dgm:constr type="t" for="ch" forName="accent_2" refType="h" fact="0.0127"/>
              <dgm:constr type="w" for="ch" forName="accent_2" refType="w" fact="0.0526"/>
              <dgm:constr type="h" for="ch" forName="accent_2" refType="h" fact="0.1266"/>
            </dgm:constrLst>
          </dgm:if>
          <dgm:else name="Name13">
            <dgm:constrLst>
              <dgm:constr type="primFontSz" for="des" ptType="node" op="equ" val="65"/>
              <dgm:constr type="l" for="ch" forName="accent_1" refType="w" fact="0.3289"/>
              <dgm:constr type="t" for="ch" forName="accent_1" refType="h" fact="0.8355"/>
              <dgm:constr type="w" for="ch" forName="accent_1" refType="w" fact="0.0395"/>
              <dgm:constr type="h" for="ch" forName="accent_1" refType="h" fact="0.0949"/>
              <dgm:constr type="l" for="ch" forName="image_accent_2" refType="w" fact="0.3811"/>
              <dgm:constr type="t" for="ch" forName="image_accent_2" refType="h" fact="0.5329"/>
              <dgm:constr type="w" for="ch" forName="image_accent_2" refType="w" fact="0.1253"/>
              <dgm:constr type="h" for="ch" forName="image_accent_2" refType="h" fact="0.3013"/>
              <dgm:constr type="l" for="ch" forName="image_2" refType="w" fact="0.3885"/>
              <dgm:constr type="t" for="ch" forName="image_2" refType="h" fact="0.5507"/>
              <dgm:constr type="w" for="ch" forName="image_2" refType="w" fact="0.1105"/>
              <dgm:constr type="h" for="ch" forName="image_2" refType="h" fact="0.2658"/>
              <dgm:constr type="l" for="ch" forName="image_accent_3" refType="w" fact="0.3947"/>
              <dgm:constr type="t" for="ch" forName="image_accent_3" refType="h" fact="0.1076"/>
              <dgm:constr type="w" for="ch" forName="image_accent_3" refType="w" fact="0.1606"/>
              <dgm:constr type="h" for="ch" forName="image_accent_3" refType="h" fact="0.3864"/>
              <dgm:constr type="l" for="ch" forName="image_3" refType="w" fact="0.4032"/>
              <dgm:constr type="t" for="ch" forName="image_3" refType="h" fact="0.128"/>
              <dgm:constr type="w" for="ch" forName="image_3" refType="w" fact="0.1437"/>
              <dgm:constr type="h" for="ch" forName="image_3" refType="h" fact="0.3456"/>
              <dgm:constr type="l" for="ch" forName="image_accent_1" refType="w" fact="0.5237"/>
              <dgm:constr type="t" for="ch" forName="image_accent_1" refType="h" fact="0.4241"/>
              <dgm:constr type="w" for="ch" forName="image_accent_1" refType="w" fact="0.2394"/>
              <dgm:constr type="h" for="ch" forName="image_accent_1" refType="h" fact="0.5759"/>
              <dgm:constr type="l" for="ch" forName="image_1" refType="w" fact="0.5329"/>
              <dgm:constr type="t" for="ch" forName="image_1" refType="h" fact="0.4462"/>
              <dgm:constr type="w" for="ch" forName="image_1" refType="w" fact="0.2211"/>
              <dgm:constr type="h" for="ch" forName="image_1" refType="h" fact="0.5317"/>
              <dgm:constr type="l" for="ch" forName="parent_text_1" refType="w" fact="0.6447"/>
              <dgm:constr type="t" for="ch" forName="parent_text_1" refType="h" fact="0.128"/>
              <dgm:constr type="w" for="ch" forName="parent_text_1" refType="w" fact="0.3553"/>
              <dgm:constr type="h" for="ch" forName="parent_text_1" refType="h" fact="0.2775"/>
              <dgm:constr type="l" for="ch" forName="accent_2" refType="w" fact="0.5395"/>
              <dgm:constr type="t" for="ch" forName="accent_2" refType="h" fact="0"/>
              <dgm:constr type="w" for="ch" forName="accent_2" refType="w" fact="0.0711"/>
              <dgm:constr type="h" for="ch" forName="accent_2" refType="h" fact="0.1709"/>
              <dgm:constr type="l" for="ch" forName="parent_text_3" refType="w" fact="0.0132"/>
              <dgm:constr type="t" for="ch" forName="parent_text_3" refType="h" fact="0.128"/>
              <dgm:constr type="w" for="ch" forName="parent_text_3" refType="w" fact="0.3553"/>
              <dgm:constr type="h" for="ch" forName="parent_text_3" refType="h" fact="0.3456"/>
              <dgm:constr type="l" for="ch" forName="parent_text_2" refType="w" fact="0"/>
              <dgm:constr type="t" for="ch" forName="parent_text_2" refType="h" fact="0.5507"/>
              <dgm:constr type="w" for="ch" forName="parent_text_2" refType="w" fact="0.3553"/>
              <dgm:constr type="h" for="ch" forName="parent_text_2" refType="h" fact="0.2658"/>
              <dgm:constr type="l" for="ch" forName="accent_3" refType="w" fact="0.3684"/>
              <dgm:constr type="t" for="ch" forName="accent_3" refType="h" fact="0.0127"/>
              <dgm:constr type="w" for="ch" forName="accent_3" refType="w" fact="0.0526"/>
              <dgm:constr type="h" for="ch" forName="accent_3" refType="h" fact="0.1266"/>
            </dgm:constrLst>
          </dgm:else>
        </dgm:choose>
      </dgm:if>
      <dgm:if name="Name14" axis="ch" ptType="node" func="cnt" op="equ" val="4">
        <dgm:alg type="composite">
          <dgm:param type="ar" val="1.6704"/>
        </dgm:alg>
        <dgm:choose name="Name15">
          <dgm:if name="Name16" func="var" arg="dir" op="equ" val="norm">
            <dgm:constrLst>
              <dgm:constr type="primFontSz" for="des" ptType="node" op="equ" val="65"/>
              <dgm:constr type="l" for="ch" forName="image_accent_4" refType="w" fact="0.4626"/>
              <dgm:constr type="t" for="ch" forName="image_accent_4" refType="h" fact="0.1415"/>
              <dgm:constr type="w" for="ch" forName="image_accent_4" refType="w" fact="0.1126"/>
              <dgm:constr type="h" for="ch" forName="image_accent_4" refType="h" fact="0.1881"/>
              <dgm:constr type="l" for="ch" forName="image_4" refType="w" fact="0.4692"/>
              <dgm:constr type="t" for="ch" forName="image_4" refType="h" fact="0.1526"/>
              <dgm:constr type="w" for="ch" forName="image_4" refType="w" fact="0.0994"/>
              <dgm:constr type="h" for="ch" forName="image_4" refType="h" fact="0.166"/>
              <dgm:constr type="l" for="ch" forName="image_accent_2" refType="w" fact="0.4936"/>
              <dgm:constr type="t" for="ch" forName="image_accent_2" refType="h" fact="0.6756"/>
              <dgm:constr type="w" for="ch" forName="image_accent_2" refType="w" fact="0.1253"/>
              <dgm:constr type="h" for="ch" forName="image_accent_2" refType="h" fact="0.2092"/>
              <dgm:constr type="l" for="ch" forName="image_2" refType="w" fact="0.501"/>
              <dgm:constr type="t" for="ch" forName="image_2" refType="h" fact="0.6879"/>
              <dgm:constr type="w" for="ch" forName="image_2" refType="w" fact="0.1105"/>
              <dgm:constr type="h" for="ch" forName="image_2" refType="h" fact="0.1846"/>
              <dgm:constr type="l" for="ch" forName="image_accent_3" refType="w" fact="0.4446"/>
              <dgm:constr type="t" for="ch" forName="image_accent_3" refType="h" fact="0.3802"/>
              <dgm:constr type="w" for="ch" forName="image_accent_3" refType="w" fact="0.1606"/>
              <dgm:constr type="h" for="ch" forName="image_accent_3" refType="h" fact="0.2683"/>
              <dgm:constr type="l" for="ch" forName="image_3" refType="w" fact="0.4531"/>
              <dgm:constr type="t" for="ch" forName="image_3" refType="h" fact="0.3944"/>
              <dgm:constr type="w" for="ch" forName="image_3" refType="w" fact="0.1437"/>
              <dgm:constr type="h" for="ch" forName="image_3" refType="h" fact="0.24"/>
              <dgm:constr type="l" for="ch" forName="image_accent_1" refType="w" fact="0.2368"/>
              <dgm:constr type="t" for="ch" forName="image_accent_1" refType="h" fact="0.6"/>
              <dgm:constr type="w" for="ch" forName="image_accent_1" refType="w" fact="0.2394"/>
              <dgm:constr type="h" for="ch" forName="image_accent_1" refType="h" fact="0.4"/>
              <dgm:constr type="l" for="ch" forName="image_1" refType="w" fact="0.246"/>
              <dgm:constr type="t" for="ch" forName="image_1" refType="h" fact="0.6154"/>
              <dgm:constr type="w" for="ch" forName="image_1" refType="w" fact="0.2211"/>
              <dgm:constr type="h" for="ch" forName="image_1" refType="h" fact="0.3692"/>
              <dgm:constr type="l" for="ch" forName="parent_text_1" refType="w" fact="0"/>
              <dgm:constr type="t" for="ch" forName="parent_text_1" refType="h" fact="0.3944"/>
              <dgm:constr type="w" for="ch" forName="parent_text_1" refType="w" fact="0.3553"/>
              <dgm:constr type="h" for="ch" forName="parent_text_1" refType="h" fact="0.1931"/>
              <dgm:constr type="l" for="ch" forName="accent_1" refType="w" fact="0.3895"/>
              <dgm:constr type="t" for="ch" forName="accent_1" refType="h" fact="0.3055"/>
              <dgm:constr type="w" for="ch" forName="accent_1" refType="w" fact="0.0711"/>
              <dgm:constr type="h" for="ch" forName="accent_1" refType="h" fact="0.1187"/>
              <dgm:constr type="l" for="ch" forName="parent_text_3" refType="w" fact="0.6316"/>
              <dgm:constr type="t" for="ch" forName="parent_text_3" refType="h" fact="0.3944"/>
              <dgm:constr type="w" for="ch" forName="parent_text_3" refType="w" fact="0.3553"/>
              <dgm:constr type="h" for="ch" forName="parent_text_3" refType="h" fact="0.24"/>
              <dgm:constr type="l" for="ch" forName="parent_text_2" refType="w" fact="0.6447"/>
              <dgm:constr type="t" for="ch" forName="parent_text_2" refType="h" fact="0.6879"/>
              <dgm:constr type="w" for="ch" forName="parent_text_2" refType="w" fact="0.3553"/>
              <dgm:constr type="h" for="ch" forName="parent_text_2" refType="h" fact="0.1846"/>
              <dgm:constr type="l" for="ch" forName="accent_2" refType="w" fact="0.5347"/>
              <dgm:constr type="t" for="ch" forName="accent_2" refType="h" fact="0.044"/>
              <dgm:constr type="w" for="ch" forName="accent_2" refType="w" fact="0.0526"/>
              <dgm:constr type="h" for="ch" forName="accent_2" refType="h" fact="0.0879"/>
              <dgm:constr type="l" for="ch" forName="accent_3" refType="w" fact="0.6005"/>
              <dgm:constr type="t" for="ch" forName="accent_3" refType="h" fact="0"/>
              <dgm:constr type="w" for="ch" forName="accent_3" refType="w" fact="0.0263"/>
              <dgm:constr type="h" for="ch" forName="accent_3" refType="h" fact="0.044"/>
              <dgm:constr type="l" for="ch" forName="parent_text_4" refType="w" fact="0.6005"/>
              <dgm:constr type="t" for="ch" forName="parent_text_4" refType="h" fact="0.1526"/>
              <dgm:constr type="w" for="ch" forName="parent_text_4" refType="w" fact="0.3553"/>
              <dgm:constr type="h" for="ch" forName="parent_text_4" refType="h" fact="0.166"/>
              <dgm:constr type="l" for="ch" forName="accent_4" refType="w" fact="0.6268"/>
              <dgm:constr type="t" for="ch" forName="accent_4" refType="h" fact="0.8791"/>
              <dgm:constr type="w" for="ch" forName="accent_4" refType="w" fact="0.0395"/>
              <dgm:constr type="h" for="ch" forName="accent_4" refType="h" fact="0.0659"/>
            </dgm:constrLst>
          </dgm:if>
          <dgm:else name="Name17">
            <dgm:constrLst>
              <dgm:constr type="primFontSz" for="des" ptType="node" op="equ" val="65"/>
              <dgm:constr type="l" for="ch" forName="image_accent_4" refType="w" fact="0.4248"/>
              <dgm:constr type="t" for="ch" forName="image_accent_4" refType="h" fact="0.1415"/>
              <dgm:constr type="w" for="ch" forName="image_accent_4" refType="w" fact="0.1126"/>
              <dgm:constr type="h" for="ch" forName="image_accent_4" refType="h" fact="0.1881"/>
              <dgm:constr type="l" for="ch" forName="image_4" refType="w" fact="0.4314"/>
              <dgm:constr type="t" for="ch" forName="image_4" refType="h" fact="0.1526"/>
              <dgm:constr type="w" for="ch" forName="image_4" refType="w" fact="0.0994"/>
              <dgm:constr type="h" for="ch" forName="image_4" refType="h" fact="0.166"/>
              <dgm:constr type="l" for="ch" forName="image_accent_2" refType="w" fact="0.3811"/>
              <dgm:constr type="t" for="ch" forName="image_accent_2" refType="h" fact="0.6756"/>
              <dgm:constr type="w" for="ch" forName="image_accent_2" refType="w" fact="0.1253"/>
              <dgm:constr type="h" for="ch" forName="image_accent_2" refType="h" fact="0.2092"/>
              <dgm:constr type="l" for="ch" forName="image_2" refType="w" fact="0.3885"/>
              <dgm:constr type="t" for="ch" forName="image_2" refType="h" fact="0.6879"/>
              <dgm:constr type="w" for="ch" forName="image_2" refType="w" fact="0.1105"/>
              <dgm:constr type="h" for="ch" forName="image_2" refType="h" fact="0.1846"/>
              <dgm:constr type="l" for="ch" forName="image_accent_3" refType="w" fact="0.3947"/>
              <dgm:constr type="t" for="ch" forName="image_accent_3" refType="h" fact="0.3802"/>
              <dgm:constr type="w" for="ch" forName="image_accent_3" refType="w" fact="0.1606"/>
              <dgm:constr type="h" for="ch" forName="image_accent_3" refType="h" fact="0.2683"/>
              <dgm:constr type="l" for="ch" forName="image_3" refType="w" fact="0.4032"/>
              <dgm:constr type="t" for="ch" forName="image_3" refType="h" fact="0.3944"/>
              <dgm:constr type="w" for="ch" forName="image_3" refType="w" fact="0.1437"/>
              <dgm:constr type="h" for="ch" forName="image_3" refType="h" fact="0.24"/>
              <dgm:constr type="l" for="ch" forName="image_accent_1" refType="w" fact="0.5237"/>
              <dgm:constr type="t" for="ch" forName="image_accent_1" refType="h" fact="0.6"/>
              <dgm:constr type="w" for="ch" forName="image_accent_1" refType="w" fact="0.2394"/>
              <dgm:constr type="h" for="ch" forName="image_accent_1" refType="h" fact="0.4"/>
              <dgm:constr type="l" for="ch" forName="image_1" refType="w" fact="0.5329"/>
              <dgm:constr type="t" for="ch" forName="image_1" refType="h" fact="0.6154"/>
              <dgm:constr type="w" for="ch" forName="image_1" refType="w" fact="0.2211"/>
              <dgm:constr type="h" for="ch" forName="image_1" refType="h" fact="0.3692"/>
              <dgm:constr type="l" for="ch" forName="parent_text_1" refType="w" fact="0.6447"/>
              <dgm:constr type="t" for="ch" forName="parent_text_1" refType="h" fact="0.3944"/>
              <dgm:constr type="w" for="ch" forName="parent_text_1" refType="w" fact="0.3553"/>
              <dgm:constr type="h" for="ch" forName="parent_text_1" refType="h" fact="0.1931"/>
              <dgm:constr type="l" for="ch" forName="accent_1" refType="w" fact="0.5395"/>
              <dgm:constr type="t" for="ch" forName="accent_1" refType="h" fact="0.3055"/>
              <dgm:constr type="w" for="ch" forName="accent_1" refType="w" fact="0.0711"/>
              <dgm:constr type="h" for="ch" forName="accent_1" refType="h" fact="0.1187"/>
              <dgm:constr type="l" for="ch" forName="parent_text_3" refType="w" fact="0.0132"/>
              <dgm:constr type="t" for="ch" forName="parent_text_3" refType="h" fact="0.3944"/>
              <dgm:constr type="w" for="ch" forName="parent_text_3" refType="w" fact="0.3553"/>
              <dgm:constr type="h" for="ch" forName="parent_text_3" refType="h" fact="0.24"/>
              <dgm:constr type="l" for="ch" forName="parent_text_2" refType="w" fact="0"/>
              <dgm:constr type="t" for="ch" forName="parent_text_2" refType="h" fact="0.6879"/>
              <dgm:constr type="w" for="ch" forName="parent_text_2" refType="w" fact="0.3553"/>
              <dgm:constr type="h" for="ch" forName="parent_text_2" refType="h" fact="0.1846"/>
              <dgm:constr type="l" for="ch" forName="accent_2" refType="w" fact="0.4126"/>
              <dgm:constr type="t" for="ch" forName="accent_2" refType="h" fact="0.044"/>
              <dgm:constr type="w" for="ch" forName="accent_2" refType="w" fact="0.0526"/>
              <dgm:constr type="h" for="ch" forName="accent_2" refType="h" fact="0.0879"/>
              <dgm:constr type="l" for="ch" forName="accent_3" refType="w" fact="0.3732"/>
              <dgm:constr type="t" for="ch" forName="accent_3" refType="h" fact="0"/>
              <dgm:constr type="w" for="ch" forName="accent_3" refType="w" fact="0.0263"/>
              <dgm:constr type="h" for="ch" forName="accent_3" refType="h" fact="0.044"/>
              <dgm:constr type="l" for="ch" forName="parent_text_4" refType="w" fact="0.0442"/>
              <dgm:constr type="t" for="ch" forName="parent_text_4" refType="h" fact="0.1526"/>
              <dgm:constr type="w" for="ch" forName="parent_text_4" refType="w" fact="0.3553"/>
              <dgm:constr type="h" for="ch" forName="parent_text_4" refType="h" fact="0.166"/>
              <dgm:constr type="l" for="ch" forName="accent_4" refType="w" fact="0.3337"/>
              <dgm:constr type="t" for="ch" forName="accent_4" refType="h" fact="0.8791"/>
              <dgm:constr type="w" for="ch" forName="accent_4" refType="w" fact="0.0395"/>
              <dgm:constr type="h" for="ch" forName="accent_4" refType="h" fact="0.0659"/>
            </dgm:constrLst>
          </dgm:else>
        </dgm:choose>
      </dgm:if>
      <dgm:if name="Name18" axis="ch" ptType="node" func="cnt" op="equ" val="5">
        <dgm:alg type="composite">
          <dgm:param type="ar" val="1.5076"/>
        </dgm:alg>
        <dgm:choose name="Name19">
          <dgm:if name="Name20" func="var" arg="dir" op="equ" val="norm">
            <dgm:constrLst>
              <dgm:constr type="primFontSz" for="des" ptType="node" op="equ" val="65"/>
              <dgm:constr type="l" for="ch" forName="image_accent_5" refType="w" fact="0.5301"/>
              <dgm:constr type="t" for="ch" forName="image_accent_5" refType="h" fact="0.0862"/>
              <dgm:constr type="w" for="ch" forName="image_accent_5" refType="w" fact="0.1022"/>
              <dgm:constr type="h" for="ch" forName="image_accent_5" refType="h" fact="0.1541"/>
              <dgm:constr type="l" for="ch" forName="image_5" refType="w" fact="0.5361"/>
              <dgm:constr type="t" for="ch" forName="image_5" refType="h" fact="0.0953"/>
              <dgm:constr type="w" for="ch" forName="image_5" refType="w" fact="0.0902"/>
              <dgm:constr type="h" for="ch" forName="image_5" refType="h" fact="0.1359"/>
              <dgm:constr type="l" for="ch" forName="image_accent_4" refType="w" fact="0.4528"/>
              <dgm:constr type="t" for="ch" forName="image_accent_4" refType="h" fact="0.2416"/>
              <dgm:constr type="w" for="ch" forName="image_accent_4" refType="w" fact="0.1103"/>
              <dgm:constr type="h" for="ch" forName="image_accent_4" refType="h" fact="0.1662"/>
              <dgm:constr type="l" for="ch" forName="image_4" refType="w" fact="0.4593"/>
              <dgm:constr type="t" for="ch" forName="image_4" refType="h" fact="0.2513"/>
              <dgm:constr type="w" for="ch" forName="image_4" refType="w" fact="0.0973"/>
              <dgm:constr type="h" for="ch" forName="image_4" refType="h" fact="0.1467"/>
              <dgm:constr type="l" for="ch" forName="image_accent_2" refType="w" fact="0.4832"/>
              <dgm:constr type="t" for="ch" forName="image_accent_2" refType="h" fact="0.7134"/>
              <dgm:constr type="w" for="ch" forName="image_accent_2" refType="w" fact="0.1226"/>
              <dgm:constr type="h" for="ch" forName="image_accent_2" refType="h" fact="0.1849"/>
              <dgm:constr type="l" for="ch" forName="image_2" refType="w" fact="0.4904"/>
              <dgm:constr type="t" for="ch" forName="image_2" refType="h" fact="0.7243"/>
              <dgm:constr type="w" for="ch" forName="image_2" refType="w" fact="0.1082"/>
              <dgm:constr type="h" for="ch" forName="image_2" refType="h" fact="0.1631"/>
              <dgm:constr type="l" for="ch" forName="image_accent_3" refType="w" fact="0.4352"/>
              <dgm:constr type="t" for="ch" forName="image_accent_3" refType="h" fact="0.4525"/>
              <dgm:constr type="w" for="ch" forName="image_accent_3" refType="w" fact="0.1573"/>
              <dgm:constr type="h" for="ch" forName="image_accent_3" refType="h" fact="0.2371"/>
              <dgm:constr type="l" for="ch" forName="image_3" refType="w" fact="0.4435"/>
              <dgm:constr type="t" for="ch" forName="image_3" refType="h" fact="0.465"/>
              <dgm:constr type="w" for="ch" forName="image_3" refType="w" fact="0.1407"/>
              <dgm:constr type="h" for="ch" forName="image_3" refType="h" fact="0.212"/>
              <dgm:constr type="l" for="ch" forName="image_accent_1" refType="w" fact="0.2318"/>
              <dgm:constr type="t" for="ch" forName="image_accent_1" refType="h" fact="0.6466"/>
              <dgm:constr type="w" for="ch" forName="image_accent_1" refType="w" fact="0.2344"/>
              <dgm:constr type="h" for="ch" forName="image_accent_1" refType="h" fact="0.3534"/>
              <dgm:constr type="l" for="ch" forName="image_1" refType="w" fact="0.2408"/>
              <dgm:constr type="t" for="ch" forName="image_1" refType="h" fact="0.6602"/>
              <dgm:constr type="w" for="ch" forName="image_1" refType="w" fact="0.2164"/>
              <dgm:constr type="h" for="ch" forName="image_1" refType="h" fact="0.3262"/>
              <dgm:constr type="l" for="ch" forName="parent_text_1" refType="w" fact="0"/>
              <dgm:constr type="t" for="ch" forName="parent_text_1" refType="h" fact="0.465"/>
              <dgm:constr type="w" for="ch" forName="parent_text_1" refType="w" fact="0.3478"/>
              <dgm:constr type="h" for="ch" forName="parent_text_1" refType="h" fact="0.165"/>
              <dgm:constr type="l" for="ch" forName="accent_1" refType="w" fact="0.3813"/>
              <dgm:constr type="t" for="ch" forName="accent_1" refType="h" fact="0.3864"/>
              <dgm:constr type="w" for="ch" forName="accent_1" refType="w" fact="0.0696"/>
              <dgm:constr type="h" for="ch" forName="accent_1" refType="h" fact="0.1049"/>
              <dgm:constr type="l" for="ch" forName="parent_text_3" refType="w" fact="0.6182"/>
              <dgm:constr type="t" for="ch" forName="parent_text_3" refType="h" fact="0.465"/>
              <dgm:constr type="w" for="ch" forName="parent_text_3" refType="w" fact="0.3478"/>
              <dgm:constr type="h" for="ch" forName="parent_text_3" refType="h" fact="0.212"/>
              <dgm:constr type="l" for="ch" forName="parent_text_2" refType="w" fact="0.6311"/>
              <dgm:constr type="t" for="ch" forName="parent_text_2" refType="h" fact="0.7243"/>
              <dgm:constr type="w" for="ch" forName="parent_text_2" refType="w" fact="0.3478"/>
              <dgm:constr type="h" for="ch" forName="parent_text_2" refType="h" fact="0.1631"/>
              <dgm:constr type="l" for="ch" forName="parent_text_4" refType="w" fact="0.5878"/>
              <dgm:constr type="t" for="ch" forName="parent_text_4" refType="h" fact="0.2513"/>
              <dgm:constr type="w" for="ch" forName="parent_text_4" refType="w" fact="0.3478"/>
              <dgm:constr type="h" for="ch" forName="parent_text_4" refType="h" fact="0.1467"/>
              <dgm:constr type="l" for="ch" forName="accent_2" refType="w" fact="0.6265"/>
              <dgm:constr type="t" for="ch" forName="accent_2" refType="h" fact="0.0194"/>
              <dgm:constr type="w" for="ch" forName="accent_2" refType="w" fact="0.0515"/>
              <dgm:constr type="h" for="ch" forName="accent_2" refType="h" fact="0.0777"/>
              <dgm:constr type="l" for="ch" forName="accent_3" refType="w" fact="0.7038"/>
              <dgm:constr type="t" for="ch" forName="accent_3" refType="h" fact="0"/>
              <dgm:constr type="w" for="ch" forName="accent_3" refType="w" fact="0.0258"/>
              <dgm:constr type="h" for="ch" forName="accent_3" refType="h" fact="0.0388"/>
              <dgm:constr type="l" for="ch" forName="parent_text_5" refType="w" fact="0.6522"/>
              <dgm:constr type="t" for="ch" forName="parent_text_5" refType="h" fact="0.0953"/>
              <dgm:constr type="w" for="ch" forName="parent_text_5" refType="w" fact="0.3478"/>
              <dgm:constr type="h" for="ch" forName="parent_text_5" refType="h" fact="0.1359"/>
              <dgm:constr type="l" for="ch" forName="accent_4" refType="w" fact="0.6136"/>
              <dgm:constr type="t" for="ch" forName="accent_4" refType="h" fact="0.8932"/>
              <dgm:constr type="w" for="ch" forName="accent_4" refType="w" fact="0.0386"/>
              <dgm:constr type="h" for="ch" forName="accent_4" refType="h" fact="0.0583"/>
            </dgm:constrLst>
          </dgm:if>
          <dgm:else name="Name21">
            <dgm:constrLst>
              <dgm:constr type="primFontSz" for="des" ptType="node" op="equ" val="65"/>
              <dgm:constr type="l" for="ch" forName="image_accent_5" refType="w" fact="0.3677"/>
              <dgm:constr type="t" for="ch" forName="image_accent_5" refType="h" fact="0.0862"/>
              <dgm:constr type="w" for="ch" forName="image_accent_5" refType="w" fact="0.1022"/>
              <dgm:constr type="h" for="ch" forName="image_accent_5" refType="h" fact="0.1541"/>
              <dgm:constr type="l" for="ch" forName="image_5" refType="w" fact="0.3738"/>
              <dgm:constr type="t" for="ch" forName="image_5" refType="h" fact="0.0953"/>
              <dgm:constr type="w" for="ch" forName="image_5" refType="w" fact="0.0902"/>
              <dgm:constr type="h" for="ch" forName="image_5" refType="h" fact="0.1359"/>
              <dgm:constr type="l" for="ch" forName="image_accent_4" refType="w" fact="0.437"/>
              <dgm:constr type="t" for="ch" forName="image_accent_4" refType="h" fact="0.2416"/>
              <dgm:constr type="w" for="ch" forName="image_accent_4" refType="w" fact="0.1103"/>
              <dgm:constr type="h" for="ch" forName="image_accent_4" refType="h" fact="0.1662"/>
              <dgm:constr type="l" for="ch" forName="image_4" refType="w" fact="0.4434"/>
              <dgm:constr type="t" for="ch" forName="image_4" refType="h" fact="0.2513"/>
              <dgm:constr type="w" for="ch" forName="image_4" refType="w" fact="0.0973"/>
              <dgm:constr type="h" for="ch" forName="image_4" refType="h" fact="0.1467"/>
              <dgm:constr type="l" for="ch" forName="image_accent_2" refType="w" fact="0.3942"/>
              <dgm:constr type="t" for="ch" forName="image_accent_2" refType="h" fact="0.7134"/>
              <dgm:constr type="w" for="ch" forName="image_accent_2" refType="w" fact="0.1226"/>
              <dgm:constr type="h" for="ch" forName="image_accent_2" refType="h" fact="0.1849"/>
              <dgm:constr type="l" for="ch" forName="image_2" refType="w" fact="0.4014"/>
              <dgm:constr type="t" for="ch" forName="image_2" refType="h" fact="0.7243"/>
              <dgm:constr type="w" for="ch" forName="image_2" refType="w" fact="0.1082"/>
              <dgm:constr type="h" for="ch" forName="image_2" refType="h" fact="0.1631"/>
              <dgm:constr type="l" for="ch" forName="image_accent_3" refType="w" fact="0.4075"/>
              <dgm:constr type="t" for="ch" forName="image_accent_3" refType="h" fact="0.4525"/>
              <dgm:constr type="w" for="ch" forName="image_accent_3" refType="w" fact="0.1573"/>
              <dgm:constr type="h" for="ch" forName="image_accent_3" refType="h" fact="0.2371"/>
              <dgm:constr type="l" for="ch" forName="image_3" refType="w" fact="0.4158"/>
              <dgm:constr type="t" for="ch" forName="image_3" refType="h" fact="0.465"/>
              <dgm:constr type="w" for="ch" forName="image_3" refType="w" fact="0.1407"/>
              <dgm:constr type="h" for="ch" forName="image_3" refType="h" fact="0.212"/>
              <dgm:constr type="l" for="ch" forName="image_accent_1" refType="w" fact="0.5338"/>
              <dgm:constr type="t" for="ch" forName="image_accent_1" refType="h" fact="0.6466"/>
              <dgm:constr type="w" for="ch" forName="image_accent_1" refType="w" fact="0.2344"/>
              <dgm:constr type="h" for="ch" forName="image_accent_1" refType="h" fact="0.3534"/>
              <dgm:constr type="l" for="ch" forName="image_1" refType="w" fact="0.5428"/>
              <dgm:constr type="t" for="ch" forName="image_1" refType="h" fact="0.6602"/>
              <dgm:constr type="w" for="ch" forName="image_1" refType="w" fact="0.2164"/>
              <dgm:constr type="h" for="ch" forName="image_1" refType="h" fact="0.3262"/>
              <dgm:constr type="l" for="ch" forName="parent_text_1" refType="w" fact="0.6522"/>
              <dgm:constr type="t" for="ch" forName="parent_text_1" refType="h" fact="0.465"/>
              <dgm:constr type="w" for="ch" forName="parent_text_1" refType="w" fact="0.3478"/>
              <dgm:constr type="h" for="ch" forName="parent_text_1" refType="h" fact="0.165"/>
              <dgm:constr type="l" for="ch" forName="accent_1" refType="w" fact="0.5492"/>
              <dgm:constr type="t" for="ch" forName="accent_1" refType="h" fact="0.3864"/>
              <dgm:constr type="w" for="ch" forName="accent_1" refType="w" fact="0.0696"/>
              <dgm:constr type="h" for="ch" forName="accent_1" refType="h" fact="0.1049"/>
              <dgm:constr type="l" for="ch" forName="parent_text_3" refType="w" fact="0.034"/>
              <dgm:constr type="t" for="ch" forName="parent_text_3" refType="h" fact="0.465"/>
              <dgm:constr type="w" for="ch" forName="parent_text_3" refType="w" fact="0.3478"/>
              <dgm:constr type="h" for="ch" forName="parent_text_3" refType="h" fact="0.212"/>
              <dgm:constr type="l" for="ch" forName="parent_text_2" refType="w" fact="0.0211"/>
              <dgm:constr type="t" for="ch" forName="parent_text_2" refType="h" fact="0.7243"/>
              <dgm:constr type="w" for="ch" forName="parent_text_2" refType="w" fact="0.3478"/>
              <dgm:constr type="h" for="ch" forName="parent_text_2" refType="h" fact="0.1631"/>
              <dgm:constr type="l" for="ch" forName="parent_text_4" refType="w" fact="0.0644"/>
              <dgm:constr type="t" for="ch" forName="parent_text_4" refType="h" fact="0.2513"/>
              <dgm:constr type="w" for="ch" forName="parent_text_4" refType="w" fact="0.3478"/>
              <dgm:constr type="h" for="ch" forName="parent_text_4" refType="h" fact="0.1467"/>
              <dgm:constr type="l" for="ch" forName="accent_2" refType="w" fact="0.322"/>
              <dgm:constr type="t" for="ch" forName="accent_2" refType="h" fact="0.0194"/>
              <dgm:constr type="w" for="ch" forName="accent_2" refType="w" fact="0.0515"/>
              <dgm:constr type="h" for="ch" forName="accent_2" refType="h" fact="0.0777"/>
              <dgm:constr type="l" for="ch" forName="accent_3" refType="w" fact="0.2705"/>
              <dgm:constr type="t" for="ch" forName="accent_3" refType="h" fact="0"/>
              <dgm:constr type="w" for="ch" forName="accent_3" refType="w" fact="0.0258"/>
              <dgm:constr type="h" for="ch" forName="accent_3" refType="h" fact="0.0388"/>
              <dgm:constr type="l" for="ch" forName="parent_text_5" refType="w" fact="0"/>
              <dgm:constr type="t" for="ch" forName="parent_text_5" refType="h" fact="0.0953"/>
              <dgm:constr type="w" for="ch" forName="parent_text_5" refType="w" fact="0.3478"/>
              <dgm:constr type="h" for="ch" forName="parent_text_5" refType="h" fact="0.1359"/>
              <dgm:constr type="l" for="ch" forName="accent_4" refType="w" fact="0.3478"/>
              <dgm:constr type="t" for="ch" forName="accent_4" refType="h" fact="0.8932"/>
              <dgm:constr type="w" for="ch" forName="accent_4" refType="w" fact="0.0386"/>
              <dgm:constr type="h" for="ch" forName="accent_4" refType="h" fact="0.0583"/>
            </dgm:constrLst>
          </dgm:else>
        </dgm:choose>
      </dgm:if>
      <dgm:if name="Name22" axis="ch" ptType="node" func="cnt" op="equ" val="6">
        <dgm:alg type="composite">
          <dgm:param type="ar" val="1.1351"/>
        </dgm:alg>
        <dgm:choose name="Name23">
          <dgm:if name="Name24" func="var" arg="dir" op="equ" val="norm">
            <dgm:constrLst>
              <dgm:constr type="primFontSz" for="des" ptType="node" op="equ" val="65"/>
              <dgm:constr type="l" for="ch" forName="image_accent_6" refType="w" fact="0.3864"/>
              <dgm:constr type="t" for="ch" forName="image_accent_6" refType="h" fact="0.7456"/>
              <dgm:constr type="w" for="ch" forName="image_accent_6" refType="w" fact="0.1757"/>
              <dgm:constr type="h" for="ch" forName="image_accent_6" refType="h" fact="0.1995"/>
              <dgm:constr type="l" for="ch" forName="image_6" refType="w" fact="0.3957"/>
              <dgm:constr type="t" for="ch" forName="image_6" refType="h" fact="0.7561"/>
              <dgm:constr type="w" for="ch" forName="image_6" refType="w" fact="0.1572"/>
              <dgm:constr type="h" for="ch" forName="image_6" refType="h" fact="0.1784"/>
              <dgm:constr type="l" for="ch" forName="image_accent_5" refType="w" fact="0.5301"/>
              <dgm:constr type="t" for="ch" forName="image_accent_5" refType="h" fact="0.0649"/>
              <dgm:constr type="w" for="ch" forName="image_accent_5" refType="w" fact="0.1022"/>
              <dgm:constr type="h" for="ch" forName="image_accent_5" refType="h" fact="0.116"/>
              <dgm:constr type="l" for="ch" forName="image_5" refType="w" fact="0.5361"/>
              <dgm:constr type="t" for="ch" forName="image_5" refType="h" fact="0.0717"/>
              <dgm:constr type="w" for="ch" forName="image_5" refType="w" fact="0.0902"/>
              <dgm:constr type="h" for="ch" forName="image_5" refType="h" fact="0.1023"/>
              <dgm:constr type="l" for="ch" forName="image_accent_4" refType="w" fact="0.4528"/>
              <dgm:constr type="t" for="ch" forName="image_accent_4" refType="h" fact="0.1819"/>
              <dgm:constr type="w" for="ch" forName="image_accent_4" refType="w" fact="0.1103"/>
              <dgm:constr type="h" for="ch" forName="image_accent_4" refType="h" fact="0.1251"/>
              <dgm:constr type="l" for="ch" forName="image_4" refType="w" fact="0.4593"/>
              <dgm:constr type="t" for="ch" forName="image_4" refType="h" fact="0.1892"/>
              <dgm:constr type="w" for="ch" forName="image_4" refType="w" fact="0.0973"/>
              <dgm:constr type="h" for="ch" forName="image_4" refType="h" fact="0.1104"/>
              <dgm:constr type="l" for="ch" forName="image_accent_2" refType="w" fact="0.4832"/>
              <dgm:constr type="t" for="ch" forName="image_accent_2" refType="h" fact="0.5371"/>
              <dgm:constr type="w" for="ch" forName="image_accent_2" refType="w" fact="0.1226"/>
              <dgm:constr type="h" for="ch" forName="image_accent_2" refType="h" fact="0.1392"/>
              <dgm:constr type="l" for="ch" forName="image_2" refType="w" fact="0.4904"/>
              <dgm:constr type="t" for="ch" forName="image_2" refType="h" fact="0.5453"/>
              <dgm:constr type="w" for="ch" forName="image_2" refType="w" fact="0.1082"/>
              <dgm:constr type="h" for="ch" forName="image_2" refType="h" fact="0.1228"/>
              <dgm:constr type="l" for="ch" forName="image_accent_3" refType="w" fact="0.4352"/>
              <dgm:constr type="t" for="ch" forName="image_accent_3" refType="h" fact="0.3407"/>
              <dgm:constr type="w" for="ch" forName="image_accent_3" refType="w" fact="0.1573"/>
              <dgm:constr type="h" for="ch" forName="image_accent_3" refType="h" fact="0.1785"/>
              <dgm:constr type="l" for="ch" forName="image_3" refType="w" fact="0.4435"/>
              <dgm:constr type="t" for="ch" forName="image_3" refType="h" fact="0.3501"/>
              <dgm:constr type="w" for="ch" forName="image_3" refType="w" fact="0.1407"/>
              <dgm:constr type="h" for="ch" forName="image_3" refType="h" fact="0.1596"/>
              <dgm:constr type="l" for="ch" forName="image_accent_1" refType="w" fact="0.2318"/>
              <dgm:constr type="t" for="ch" forName="image_accent_1" refType="h" fact="0.4869"/>
              <dgm:constr type="w" for="ch" forName="image_accent_1" refType="w" fact="0.2344"/>
              <dgm:constr type="h" for="ch" forName="image_accent_1" refType="h" fact="0.2661"/>
              <dgm:constr type="l" for="ch" forName="image_1" refType="w" fact="0.2401"/>
              <dgm:constr type="t" for="ch" forName="image_1" refType="h" fact="0.4971"/>
              <dgm:constr type="w" for="ch" forName="image_1" refType="w" fact="0.2164"/>
              <dgm:constr type="h" for="ch" forName="image_1" refType="h" fact="0.2456"/>
              <dgm:constr type="l" for="ch" forName="parent_text_1" refType="w" fact="0"/>
              <dgm:constr type="t" for="ch" forName="parent_text_1" refType="h" fact="0.3501"/>
              <dgm:constr type="w" for="ch" forName="parent_text_1" refType="w" fact="0.3478"/>
              <dgm:constr type="h" for="ch" forName="parent_text_1" refType="h" fact="0.125"/>
              <dgm:constr type="l" for="ch" forName="accent_1" refType="w" fact="0.3813"/>
              <dgm:constr type="t" for="ch" forName="accent_1" refType="h" fact="0.2909"/>
              <dgm:constr type="w" for="ch" forName="accent_1" refType="w" fact="0.0696"/>
              <dgm:constr type="h" for="ch" forName="accent_1" refType="h" fact="0.0789"/>
              <dgm:constr type="l" for="ch" forName="parent_text_2" refType="w" fact="0.6311"/>
              <dgm:constr type="t" for="ch" forName="parent_text_2" refType="h" fact="0.5453"/>
              <dgm:constr type="w" for="ch" forName="parent_text_2" refType="w" fact="0.3478"/>
              <dgm:constr type="h" for="ch" forName="parent_text_2" refType="h" fact="0.1228"/>
              <dgm:constr type="l" for="ch" forName="parent_text_4" refType="w" fact="0.5878"/>
              <dgm:constr type="t" for="ch" forName="parent_text_4" refType="h" fact="0.1892"/>
              <dgm:constr type="w" for="ch" forName="parent_text_4" refType="w" fact="0.3478"/>
              <dgm:constr type="h" for="ch" forName="parent_text_4" refType="h" fact="0.1104"/>
              <dgm:constr type="l" for="ch" forName="accent_2" refType="w" fact="0.6265"/>
              <dgm:constr type="t" for="ch" forName="accent_2" refType="h" fact="0.0146"/>
              <dgm:constr type="w" for="ch" forName="accent_2" refType="w" fact="0.0515"/>
              <dgm:constr type="h" for="ch" forName="accent_2" refType="h" fact="0.0585"/>
              <dgm:constr type="l" for="ch" forName="accent_3" refType="w" fact="0.7038"/>
              <dgm:constr type="t" for="ch" forName="accent_3" refType="h" fact="0"/>
              <dgm:constr type="w" for="ch" forName="accent_3" refType="w" fact="0.0258"/>
              <dgm:constr type="h" for="ch" forName="accent_3" refType="h" fact="0.0292"/>
              <dgm:constr type="l" for="ch" forName="parent_text_5" refType="w" fact="0.6522"/>
              <dgm:constr type="t" for="ch" forName="parent_text_5" refType="h" fact="0.0717"/>
              <dgm:constr type="w" for="ch" forName="parent_text_5" refType="w" fact="0.3478"/>
              <dgm:constr type="h" for="ch" forName="parent_text_5" refType="h" fact="0.1023"/>
              <dgm:constr type="l" for="ch" forName="parent_text_3" refType="w" fact="0.6182"/>
              <dgm:constr type="t" for="ch" forName="parent_text_3" refType="h" fact="0.3501"/>
              <dgm:constr type="w" for="ch" forName="parent_text_3" refType="w" fact="0.3478"/>
              <dgm:constr type="h" for="ch" forName="parent_text_3" refType="h" fact="0.1596"/>
              <dgm:constr type="l" for="ch" forName="accent_4" refType="w" fact="0.5538"/>
              <dgm:constr type="t" for="ch" forName="accent_4" refType="h" fact="0.9211"/>
              <dgm:constr type="w" for="ch" forName="accent_4" refType="w" fact="0.0696"/>
              <dgm:constr type="h" for="ch" forName="accent_4" refType="h" fact="0.0789"/>
              <dgm:constr type="l" for="ch" forName="parent_text_6" refType="w" fact="0.0195"/>
              <dgm:constr type="t" for="ch" forName="parent_text_6" refType="h" fact="0.7561"/>
              <dgm:constr type="w" for="ch" forName="parent_text_6" refType="w" fact="0.3478"/>
              <dgm:constr type="h" for="ch" forName="parent_text_6" refType="h" fact="0.1784"/>
              <dgm:constr type="l" for="ch" forName="accent_5" refType="w" fact="0.6182"/>
              <dgm:constr type="t" for="ch" forName="accent_5" refType="h" fact="0.6725"/>
              <dgm:constr type="w" for="ch" forName="accent_5" refType="w" fact="0.0386"/>
              <dgm:constr type="h" for="ch" forName="accent_5" refType="h" fact="0.0439"/>
            </dgm:constrLst>
          </dgm:if>
          <dgm:else name="Name25">
            <dgm:constrLst>
              <dgm:constr type="primFontSz" for="des" ptType="node" op="equ" val="65"/>
              <dgm:constr type="l" for="ch" forName="image_accent_6" refType="w" fact="0.4379"/>
              <dgm:constr type="t" for="ch" forName="image_accent_6" refType="h" fact="0.7456"/>
              <dgm:constr type="w" for="ch" forName="image_accent_6" refType="w" fact="0.1757"/>
              <dgm:constr type="h" for="ch" forName="image_accent_6" refType="h" fact="0.1995"/>
              <dgm:constr type="l" for="ch" forName="image_6" refType="w" fact="0.4471"/>
              <dgm:constr type="t" for="ch" forName="image_6" refType="h" fact="0.7561"/>
              <dgm:constr type="w" for="ch" forName="image_6" refType="w" fact="0.1572"/>
              <dgm:constr type="h" for="ch" forName="image_6" refType="h" fact="0.1784"/>
              <dgm:constr type="l" for="ch" forName="image_accent_5" refType="w" fact="0.3677"/>
              <dgm:constr type="t" for="ch" forName="image_accent_5" refType="h" fact="0.0649"/>
              <dgm:constr type="w" for="ch" forName="image_accent_5" refType="w" fact="0.1022"/>
              <dgm:constr type="h" for="ch" forName="image_accent_5" refType="h" fact="0.116"/>
              <dgm:constr type="l" for="ch" forName="image_5" refType="w" fact="0.3738"/>
              <dgm:constr type="t" for="ch" forName="image_5" refType="h" fact="0.0717"/>
              <dgm:constr type="w" for="ch" forName="image_5" refType="w" fact="0.0902"/>
              <dgm:constr type="h" for="ch" forName="image_5" refType="h" fact="0.1023"/>
              <dgm:constr type="l" for="ch" forName="image_accent_4" refType="w" fact="0.437"/>
              <dgm:constr type="t" for="ch" forName="image_accent_4" refType="h" fact="0.1819"/>
              <dgm:constr type="w" for="ch" forName="image_accent_4" refType="w" fact="0.1103"/>
              <dgm:constr type="h" for="ch" forName="image_accent_4" refType="h" fact="0.1251"/>
              <dgm:constr type="l" for="ch" forName="image_4" refType="w" fact="0.4434"/>
              <dgm:constr type="t" for="ch" forName="image_4" refType="h" fact="0.1892"/>
              <dgm:constr type="w" for="ch" forName="image_4" refType="w" fact="0.0973"/>
              <dgm:constr type="h" for="ch" forName="image_4" refType="h" fact="0.1104"/>
              <dgm:constr type="l" for="ch" forName="image_accent_2" refType="w" fact="0.3942"/>
              <dgm:constr type="t" for="ch" forName="image_accent_2" refType="h" fact="0.5371"/>
              <dgm:constr type="w" for="ch" forName="image_accent_2" refType="w" fact="0.1226"/>
              <dgm:constr type="h" for="ch" forName="image_accent_2" refType="h" fact="0.1392"/>
              <dgm:constr type="l" for="ch" forName="image_2" refType="w" fact="0.4014"/>
              <dgm:constr type="t" for="ch" forName="image_2" refType="h" fact="0.5453"/>
              <dgm:constr type="w" for="ch" forName="image_2" refType="w" fact="0.1082"/>
              <dgm:constr type="h" for="ch" forName="image_2" refType="h" fact="0.1228"/>
              <dgm:constr type="l" for="ch" forName="image_accent_3" refType="w" fact="0.4075"/>
              <dgm:constr type="t" for="ch" forName="image_accent_3" refType="h" fact="0.3407"/>
              <dgm:constr type="w" for="ch" forName="image_accent_3" refType="w" fact="0.1573"/>
              <dgm:constr type="h" for="ch" forName="image_accent_3" refType="h" fact="0.1785"/>
              <dgm:constr type="l" for="ch" forName="image_3" refType="w" fact="0.4158"/>
              <dgm:constr type="t" for="ch" forName="image_3" refType="h" fact="0.3501"/>
              <dgm:constr type="w" for="ch" forName="image_3" refType="w" fact="0.1407"/>
              <dgm:constr type="h" for="ch" forName="image_3" refType="h" fact="0.1596"/>
              <dgm:constr type="l" for="ch" forName="image_accent_1" refType="w" fact="0.5338"/>
              <dgm:constr type="t" for="ch" forName="image_accent_1" refType="h" fact="0.4869"/>
              <dgm:constr type="w" for="ch" forName="image_accent_1" refType="w" fact="0.2344"/>
              <dgm:constr type="h" for="ch" forName="image_accent_1" refType="h" fact="0.2661"/>
              <dgm:constr type="l" for="ch" forName="image_1" refType="w" fact="0.5435"/>
              <dgm:constr type="t" for="ch" forName="image_1" refType="h" fact="0.4971"/>
              <dgm:constr type="w" for="ch" forName="image_1" refType="w" fact="0.2164"/>
              <dgm:constr type="h" for="ch" forName="image_1" refType="h" fact="0.2456"/>
              <dgm:constr type="l" for="ch" forName="parent_text_1" refType="w" fact="0.6522"/>
              <dgm:constr type="t" for="ch" forName="parent_text_1" refType="h" fact="0.3501"/>
              <dgm:constr type="w" for="ch" forName="parent_text_1" refType="w" fact="0.3478"/>
              <dgm:constr type="h" for="ch" forName="parent_text_1" refType="h" fact="0.125"/>
              <dgm:constr type="l" for="ch" forName="accent_1" refType="w" fact="0.5492"/>
              <dgm:constr type="t" for="ch" forName="accent_1" refType="h" fact="0.2909"/>
              <dgm:constr type="w" for="ch" forName="accent_1" refType="w" fact="0.0696"/>
              <dgm:constr type="h" for="ch" forName="accent_1" refType="h" fact="0.0789"/>
              <dgm:constr type="l" for="ch" forName="parent_text_2" refType="w" fact="0.0211"/>
              <dgm:constr type="t" for="ch" forName="parent_text_2" refType="h" fact="0.5453"/>
              <dgm:constr type="w" for="ch" forName="parent_text_2" refType="w" fact="0.3478"/>
              <dgm:constr type="h" for="ch" forName="parent_text_2" refType="h" fact="0.1228"/>
              <dgm:constr type="l" for="ch" forName="parent_text_4" refType="w" fact="0.0644"/>
              <dgm:constr type="t" for="ch" forName="parent_text_4" refType="h" fact="0.1892"/>
              <dgm:constr type="w" for="ch" forName="parent_text_4" refType="w" fact="0.3478"/>
              <dgm:constr type="h" for="ch" forName="parent_text_4" refType="h" fact="0.1104"/>
              <dgm:constr type="l" for="ch" forName="accent_2" refType="w" fact="0.322"/>
              <dgm:constr type="t" for="ch" forName="accent_2" refType="h" fact="0.0146"/>
              <dgm:constr type="w" for="ch" forName="accent_2" refType="w" fact="0.0515"/>
              <dgm:constr type="h" for="ch" forName="accent_2" refType="h" fact="0.0585"/>
              <dgm:constr type="l" for="ch" forName="accent_3" refType="w" fact="0.2705"/>
              <dgm:constr type="t" for="ch" forName="accent_3" refType="h" fact="0"/>
              <dgm:constr type="w" for="ch" forName="accent_3" refType="w" fact="0.0258"/>
              <dgm:constr type="h" for="ch" forName="accent_3" refType="h" fact="0.0292"/>
              <dgm:constr type="l" for="ch" forName="parent_text_5" refType="w" fact="0"/>
              <dgm:constr type="t" for="ch" forName="parent_text_5" refType="h" fact="0.0717"/>
              <dgm:constr type="w" for="ch" forName="parent_text_5" refType="w" fact="0.3478"/>
              <dgm:constr type="h" for="ch" forName="parent_text_5" refType="h" fact="0.1023"/>
              <dgm:constr type="l" for="ch" forName="parent_text_3" refType="w" fact="0.034"/>
              <dgm:constr type="t" for="ch" forName="parent_text_3" refType="h" fact="0.3501"/>
              <dgm:constr type="w" for="ch" forName="parent_text_3" refType="w" fact="0.3478"/>
              <dgm:constr type="h" for="ch" forName="parent_text_3" refType="h" fact="0.1596"/>
              <dgm:constr type="l" for="ch" forName="accent_4" refType="w" fact="0.3766"/>
              <dgm:constr type="t" for="ch" forName="accent_4" refType="h" fact="0.9211"/>
              <dgm:constr type="w" for="ch" forName="accent_4" refType="w" fact="0.0696"/>
              <dgm:constr type="h" for="ch" forName="accent_4" refType="h" fact="0.0789"/>
              <dgm:constr type="l" for="ch" forName="parent_text_6" refType="w" fact="0.6328"/>
              <dgm:constr type="t" for="ch" forName="parent_text_6" refType="h" fact="0.7561"/>
              <dgm:constr type="w" for="ch" forName="parent_text_6" refType="w" fact="0.3478"/>
              <dgm:constr type="h" for="ch" forName="parent_text_6" refType="h" fact="0.1784"/>
              <dgm:constr type="l" for="ch" forName="accent_5" refType="w" fact="0.3431"/>
              <dgm:constr type="t" for="ch" forName="accent_5" refType="h" fact="0.6725"/>
              <dgm:constr type="w" for="ch" forName="accent_5" refType="w" fact="0.0386"/>
              <dgm:constr type="h" for="ch" forName="accent_5" refType="h" fact="0.0439"/>
            </dgm:constrLst>
          </dgm:else>
        </dgm:choose>
      </dgm:if>
      <dgm:if name="Name26" axis="ch" ptType="node" func="cnt" op="equ" val="7">
        <dgm:alg type="composite">
          <dgm:param type="ar" val="1.0352"/>
        </dgm:alg>
        <dgm:choose name="Name27">
          <dgm:if name="Name28" func="var" arg="dir" op="equ" val="norm">
            <dgm:constrLst>
              <dgm:constr type="primFontSz" for="des" ptType="node" op="equ" val="65"/>
              <dgm:constr type="l" for="ch" forName="accent_1" refType="w" fact="0.7553"/>
              <dgm:constr type="t" for="ch" forName="accent_1" refType="h" fact="0.96"/>
              <dgm:constr type="w" for="ch" forName="accent_1" refType="w" fact="0.0386"/>
              <dgm:constr type="h" for="ch" forName="accent_1" refType="h" fact="0.04"/>
              <dgm:constr type="l" for="ch" forName="image_accent_2" refType="w" fact="0.4832"/>
              <dgm:constr type="t" for="ch" forName="image_accent_2" refType="h" fact="0.4899"/>
              <dgm:constr type="w" for="ch" forName="image_accent_2" refType="w" fact="0.1226"/>
              <dgm:constr type="h" for="ch" forName="image_accent_2" refType="h" fact="0.1269"/>
              <dgm:constr type="l" for="ch" forName="image_2" refType="w" fact="0.4904"/>
              <dgm:constr type="t" for="ch" forName="image_2" refType="h" fact="0.4973"/>
              <dgm:constr type="w" for="ch" forName="image_2" refType="w" fact="0.1082"/>
              <dgm:constr type="h" for="ch" forName="image_2" refType="h" fact="0.112"/>
              <dgm:constr type="l" for="ch" forName="image_accent_3" refType="w" fact="0.4352"/>
              <dgm:constr type="t" for="ch" forName="image_accent_3" refType="h" fact="0.3107"/>
              <dgm:constr type="w" for="ch" forName="image_accent_3" refType="w" fact="0.1573"/>
              <dgm:constr type="h" for="ch" forName="image_accent_3" refType="h" fact="0.1628"/>
              <dgm:constr type="l" for="ch" forName="image_3" refType="w" fact="0.4435"/>
              <dgm:constr type="t" for="ch" forName="image_3" refType="h" fact="0.3193"/>
              <dgm:constr type="w" for="ch" forName="image_3" refType="w" fact="0.1407"/>
              <dgm:constr type="h" for="ch" forName="image_3" refType="h" fact="0.1456"/>
              <dgm:constr type="l" for="ch" forName="image_accent_4" refType="w" fact="0.4528"/>
              <dgm:constr type="t" for="ch" forName="image_accent_4" refType="h" fact="0.1659"/>
              <dgm:constr type="w" for="ch" forName="image_accent_4" refType="w" fact="0.1103"/>
              <dgm:constr type="h" for="ch" forName="image_accent_4" refType="h" fact="0.1141"/>
              <dgm:constr type="l" for="ch" forName="image_4" refType="w" fact="0.4593"/>
              <dgm:constr type="t" for="ch" forName="image_4" refType="h" fact="0.1726"/>
              <dgm:constr type="w" for="ch" forName="image_4" refType="w" fact="0.0973"/>
              <dgm:constr type="h" for="ch" forName="image_4" refType="h" fact="0.1007"/>
              <dgm:constr type="l" for="ch" forName="image_accent_5" refType="w" fact="0.5301"/>
              <dgm:constr type="t" for="ch" forName="image_accent_5" refType="h" fact="0.0592"/>
              <dgm:constr type="w" for="ch" forName="image_accent_5" refType="w" fact="0.1022"/>
              <dgm:constr type="h" for="ch" forName="image_accent_5" refType="h" fact="0.1058"/>
              <dgm:constr type="l" for="ch" forName="image_5" refType="w" fact="0.5361"/>
              <dgm:constr type="t" for="ch" forName="image_5" refType="h" fact="0.0654"/>
              <dgm:constr type="w" for="ch" forName="image_5" refType="w" fact="0.0902"/>
              <dgm:constr type="h" for="ch" forName="image_5" refType="h" fact="0.0933"/>
              <dgm:constr type="l" for="ch" forName="image_accent_6" refType="w" fact="0.3864"/>
              <dgm:constr type="t" for="ch" forName="image_accent_6" refType="h" fact="0.68"/>
              <dgm:constr type="w" for="ch" forName="image_accent_6" refType="w" fact="0.1757"/>
              <dgm:constr type="h" for="ch" forName="image_accent_6" refType="h" fact="0.1819"/>
              <dgm:constr type="l" for="ch" forName="image_6" refType="w" fact="0.3957"/>
              <dgm:constr type="t" for="ch" forName="image_6" refType="h" fact="0.6896"/>
              <dgm:constr type="w" for="ch" forName="image_6" refType="w" fact="0.1572"/>
              <dgm:constr type="h" for="ch" forName="image_6" refType="h" fact="0.1627"/>
              <dgm:constr type="l" for="ch" forName="image_accent_7" refType="w" fact="0.5291"/>
              <dgm:constr type="t" for="ch" forName="image_accent_7" refType="h" fact="0.8325"/>
              <dgm:constr type="w" for="ch" forName="image_accent_7" refType="w" fact="0.1103"/>
              <dgm:constr type="h" for="ch" forName="image_accent_7" refType="h" fact="0.1141"/>
              <dgm:constr type="l" for="ch" forName="image_7" refType="w" fact="0.5356"/>
              <dgm:constr type="t" for="ch" forName="image_7" refType="h" fact="0.8392"/>
              <dgm:constr type="w" for="ch" forName="image_7" refType="w" fact="0.0973"/>
              <dgm:constr type="h" for="ch" forName="image_7" refType="h" fact="0.1007"/>
              <dgm:constr type="l" for="ch" forName="image_accent_1" refType="w" fact="0.2318"/>
              <dgm:constr type="t" for="ch" forName="image_accent_1" refType="h" fact="0.444"/>
              <dgm:constr type="w" for="ch" forName="image_accent_1" refType="w" fact="0.2344"/>
              <dgm:constr type="h" for="ch" forName="image_accent_1" refType="h" fact="0.2426"/>
              <dgm:constr type="l" for="ch" forName="image_1" refType="w" fact="0.2408"/>
              <dgm:constr type="t" for="ch" forName="image_1" refType="h" fact="0.4533"/>
              <dgm:constr type="w" for="ch" forName="image_1" refType="w" fact="0.2164"/>
              <dgm:constr type="h" for="ch" forName="image_1" refType="h" fact="0.224"/>
              <dgm:constr type="l" for="ch" forName="parent_text_1" refType="w" fact="0"/>
              <dgm:constr type="t" for="ch" forName="parent_text_1" refType="h" fact="0.3193"/>
              <dgm:constr type="w" for="ch" forName="parent_text_1" refType="w" fact="0.3478"/>
              <dgm:constr type="h" for="ch" forName="parent_text_1" refType="h" fact="0.115"/>
              <dgm:constr type="l" for="ch" forName="accent_2" refType="w" fact="0.3813"/>
              <dgm:constr type="t" for="ch" forName="accent_2" refType="h" fact="0.2653"/>
              <dgm:constr type="w" for="ch" forName="accent_2" refType="w" fact="0.0696"/>
              <dgm:constr type="h" for="ch" forName="accent_2" refType="h" fact="0.072"/>
              <dgm:constr type="l" for="ch" forName="parent_text_2" refType="w" fact="0.6311"/>
              <dgm:constr type="t" for="ch" forName="parent_text_2" refType="h" fact="0.4973"/>
              <dgm:constr type="w" for="ch" forName="parent_text_2" refType="w" fact="0.3478"/>
              <dgm:constr type="h" for="ch" forName="parent_text_2" refType="h" fact="0.112"/>
              <dgm:constr type="l" for="ch" forName="parent_text_4" refType="w" fact="0.5878"/>
              <dgm:constr type="t" for="ch" forName="parent_text_4" refType="h" fact="0.1726"/>
              <dgm:constr type="w" for="ch" forName="parent_text_4" refType="w" fact="0.3478"/>
              <dgm:constr type="h" for="ch" forName="parent_text_4" refType="h" fact="0.1007"/>
              <dgm:constr type="l" for="ch" forName="accent_3" refType="w" fact="0.7038"/>
              <dgm:constr type="t" for="ch" forName="accent_3" refType="h" fact="0"/>
              <dgm:constr type="w" for="ch" forName="accent_3" refType="w" fact="0.0258"/>
              <dgm:constr type="h" for="ch" forName="accent_3" refType="h" fact="0.0267"/>
              <dgm:constr type="l" for="ch" forName="parent_text_5" refType="w" fact="0.6522"/>
              <dgm:constr type="t" for="ch" forName="parent_text_5" refType="h" fact="0.0654"/>
              <dgm:constr type="w" for="ch" forName="parent_text_5" refType="w" fact="0.3478"/>
              <dgm:constr type="h" for="ch" forName="parent_text_5" refType="h" fact="0.0933"/>
              <dgm:constr type="l" for="ch" forName="parent_text_3" refType="w" fact="0.6182"/>
              <dgm:constr type="t" for="ch" forName="parent_text_3" refType="h" fact="0.3193"/>
              <dgm:constr type="w" for="ch" forName="parent_text_3" refType="w" fact="0.3478"/>
              <dgm:constr type="h" for="ch" forName="parent_text_3" refType="h" fact="0.1456"/>
              <dgm:constr type="l" for="ch" forName="parent_text_6" refType="w" fact="0.02"/>
              <dgm:constr type="t" for="ch" forName="parent_text_6" refType="h" fact="0.6896"/>
              <dgm:constr type="w" for="ch" forName="parent_text_6" refType="w" fact="0.3478"/>
              <dgm:constr type="h" for="ch" forName="parent_text_6" refType="h" fact="0.1627"/>
              <dgm:constr type="l" for="ch" forName="accent_4" refType="w" fact="0.6265"/>
              <dgm:constr type="t" for="ch" forName="accent_4" refType="h" fact="0.0213"/>
              <dgm:constr type="w" for="ch" forName="accent_4" refType="w" fact="0.0515"/>
              <dgm:constr type="h" for="ch" forName="accent_4" refType="h" fact="0.0533"/>
              <dgm:constr type="l" for="ch" forName="accent_5" refType="w" fact="0.6522"/>
              <dgm:constr type="t" for="ch" forName="accent_5" refType="h" fact="0.92"/>
              <dgm:constr type="w" for="ch" forName="accent_5" refType="w" fact="0.0696"/>
              <dgm:constr type="h" for="ch" forName="accent_5" refType="h" fact="0.072"/>
              <dgm:constr type="l" for="ch" forName="parent_text_7" refType="w" fact="0.105"/>
              <dgm:constr type="t" for="ch" forName="parent_text_7" refType="h" fact="0.87"/>
              <dgm:constr type="w" for="ch" forName="parent_text_7" refType="w" fact="0.407"/>
              <dgm:constr type="h" for="ch" forName="parent_text_7" refType="h" fact="0.13"/>
              <dgm:constr type="l" for="ch" forName="accent_6" refType="w" fact="0.6136"/>
              <dgm:constr type="t" for="ch" forName="accent_6" refType="h" fact="0.6133"/>
              <dgm:constr type="w" for="ch" forName="accent_6" refType="w" fact="0.0386"/>
              <dgm:constr type="h" for="ch" forName="accent_6" refType="h" fact="0.04"/>
            </dgm:constrLst>
          </dgm:if>
          <dgm:else name="Name29">
            <dgm:constrLst>
              <dgm:constr type="primFontSz" for="des" ptType="node" op="equ" val="65"/>
              <dgm:constr type="l" for="ch" forName="accent_1" refType="w" fact="0.2061"/>
              <dgm:constr type="t" for="ch" forName="accent_1" refType="h" fact="0.96"/>
              <dgm:constr type="w" for="ch" forName="accent_1" refType="w" fact="0.0386"/>
              <dgm:constr type="h" for="ch" forName="accent_1" refType="h" fact="0.04"/>
              <dgm:constr type="l" for="ch" forName="image_accent_7" refType="w" fact="0.3606"/>
              <dgm:constr type="t" for="ch" forName="image_accent_7" refType="h" fact="0.8325"/>
              <dgm:constr type="w" for="ch" forName="image_accent_7" refType="w" fact="0.1103"/>
              <dgm:constr type="h" for="ch" forName="image_accent_7" refType="h" fact="0.1141"/>
              <dgm:constr type="l" for="ch" forName="image_7" refType="w" fact="0.3671"/>
              <dgm:constr type="t" for="ch" forName="image_7" refType="h" fact="0.8392"/>
              <dgm:constr type="w" for="ch" forName="image_7" refType="w" fact="0.0973"/>
              <dgm:constr type="h" for="ch" forName="image_7" refType="h" fact="0.1007"/>
              <dgm:constr type="l" for="ch" forName="image_accent_6" refType="w" fact="0.4379"/>
              <dgm:constr type="t" for="ch" forName="image_accent_6" refType="h" fact="0.68"/>
              <dgm:constr type="w" for="ch" forName="image_accent_6" refType="w" fact="0.1757"/>
              <dgm:constr type="h" for="ch" forName="image_accent_6" refType="h" fact="0.1819"/>
              <dgm:constr type="l" for="ch" forName="image_6" refType="w" fact="0.4471"/>
              <dgm:constr type="t" for="ch" forName="image_6" refType="h" fact="0.6896"/>
              <dgm:constr type="w" for="ch" forName="image_6" refType="w" fact="0.1572"/>
              <dgm:constr type="h" for="ch" forName="image_6" refType="h" fact="0.1627"/>
              <dgm:constr type="l" for="ch" forName="image_accent_5" refType="w" fact="0.3677"/>
              <dgm:constr type="t" for="ch" forName="image_accent_5" refType="h" fact="0.0592"/>
              <dgm:constr type="w" for="ch" forName="image_accent_5" refType="w" fact="0.1022"/>
              <dgm:constr type="h" for="ch" forName="image_accent_5" refType="h" fact="0.1058"/>
              <dgm:constr type="l" for="ch" forName="image_5" refType="w" fact="0.3738"/>
              <dgm:constr type="t" for="ch" forName="image_5" refType="h" fact="0.0654"/>
              <dgm:constr type="w" for="ch" forName="image_5" refType="w" fact="0.0902"/>
              <dgm:constr type="h" for="ch" forName="image_5" refType="h" fact="0.0933"/>
              <dgm:constr type="l" for="ch" forName="image_accent_4" refType="w" fact="0.437"/>
              <dgm:constr type="t" for="ch" forName="image_accent_4" refType="h" fact="0.1659"/>
              <dgm:constr type="w" for="ch" forName="image_accent_4" refType="w" fact="0.1103"/>
              <dgm:constr type="h" for="ch" forName="image_accent_4" refType="h" fact="0.1141"/>
              <dgm:constr type="l" for="ch" forName="image_4" refType="w" fact="0.4434"/>
              <dgm:constr type="t" for="ch" forName="image_4" refType="h" fact="0.1726"/>
              <dgm:constr type="w" for="ch" forName="image_4" refType="w" fact="0.0973"/>
              <dgm:constr type="h" for="ch" forName="image_4" refType="h" fact="0.1007"/>
              <dgm:constr type="l" for="ch" forName="image_accent_2" refType="w" fact="0.3942"/>
              <dgm:constr type="t" for="ch" forName="image_accent_2" refType="h" fact="0.4899"/>
              <dgm:constr type="w" for="ch" forName="image_accent_2" refType="w" fact="0.1226"/>
              <dgm:constr type="h" for="ch" forName="image_accent_2" refType="h" fact="0.1269"/>
              <dgm:constr type="l" for="ch" forName="image_2" refType="w" fact="0.4014"/>
              <dgm:constr type="t" for="ch" forName="image_2" refType="h" fact="0.4973"/>
              <dgm:constr type="w" for="ch" forName="image_2" refType="w" fact="0.1082"/>
              <dgm:constr type="h" for="ch" forName="image_2" refType="h" fact="0.112"/>
              <dgm:constr type="l" for="ch" forName="image_accent_3" refType="w" fact="0.4075"/>
              <dgm:constr type="t" for="ch" forName="image_accent_3" refType="h" fact="0.3107"/>
              <dgm:constr type="w" for="ch" forName="image_accent_3" refType="w" fact="0.1573"/>
              <dgm:constr type="h" for="ch" forName="image_accent_3" refType="h" fact="0.1628"/>
              <dgm:constr type="l" for="ch" forName="image_3" refType="w" fact="0.4158"/>
              <dgm:constr type="t" for="ch" forName="image_3" refType="h" fact="0.3193"/>
              <dgm:constr type="w" for="ch" forName="image_3" refType="w" fact="0.1407"/>
              <dgm:constr type="h" for="ch" forName="image_3" refType="h" fact="0.1456"/>
              <dgm:constr type="l" for="ch" forName="image_accent_1" refType="w" fact="0.5338"/>
              <dgm:constr type="t" for="ch" forName="image_accent_1" refType="h" fact="0.444"/>
              <dgm:constr type="w" for="ch" forName="image_accent_1" refType="w" fact="0.2344"/>
              <dgm:constr type="h" for="ch" forName="image_accent_1" refType="h" fact="0.2426"/>
              <dgm:constr type="l" for="ch" forName="image_1" refType="w" fact="0.5428"/>
              <dgm:constr type="t" for="ch" forName="image_1" refType="h" fact="0.4533"/>
              <dgm:constr type="w" for="ch" forName="image_1" refType="w" fact="0.2164"/>
              <dgm:constr type="h" for="ch" forName="image_1" refType="h" fact="0.224"/>
              <dgm:constr type="l" for="ch" forName="parent_text_1" refType="w" fact="0.6522"/>
              <dgm:constr type="t" for="ch" forName="parent_text_1" refType="h" fact="0.3193"/>
              <dgm:constr type="w" for="ch" forName="parent_text_1" refType="w" fact="0.3478"/>
              <dgm:constr type="h" for="ch" forName="parent_text_1" refType="h" fact="0.115"/>
              <dgm:constr type="l" for="ch" forName="accent_2" refType="w" fact="0.5492"/>
              <dgm:constr type="t" for="ch" forName="accent_2" refType="h" fact="0.2653"/>
              <dgm:constr type="w" for="ch" forName="accent_2" refType="w" fact="0.0696"/>
              <dgm:constr type="h" for="ch" forName="accent_2" refType="h" fact="0.072"/>
              <dgm:constr type="l" for="ch" forName="parent_text_2" refType="w" fact="0.0211"/>
              <dgm:constr type="t" for="ch" forName="parent_text_2" refType="h" fact="0.4973"/>
              <dgm:constr type="w" for="ch" forName="parent_text_2" refType="w" fact="0.3478"/>
              <dgm:constr type="h" for="ch" forName="parent_text_2" refType="h" fact="0.112"/>
              <dgm:constr type="l" for="ch" forName="parent_text_4" refType="w" fact="0.0644"/>
              <dgm:constr type="t" for="ch" forName="parent_text_4" refType="h" fact="0.1726"/>
              <dgm:constr type="w" for="ch" forName="parent_text_4" refType="w" fact="0.3478"/>
              <dgm:constr type="h" for="ch" forName="parent_text_4" refType="h" fact="0.1007"/>
              <dgm:constr type="l" for="ch" forName="accent_3" refType="w" fact="0.2705"/>
              <dgm:constr type="t" for="ch" forName="accent_3" refType="h" fact="0"/>
              <dgm:constr type="w" for="ch" forName="accent_3" refType="w" fact="0.0258"/>
              <dgm:constr type="h" for="ch" forName="accent_3" refType="h" fact="0.0267"/>
              <dgm:constr type="l" for="ch" forName="parent_text_5" refType="w" fact="0"/>
              <dgm:constr type="t" for="ch" forName="parent_text_5" refType="h" fact="0.0654"/>
              <dgm:constr type="w" for="ch" forName="parent_text_5" refType="w" fact="0.3478"/>
              <dgm:constr type="h" for="ch" forName="parent_text_5" refType="h" fact="0.0933"/>
              <dgm:constr type="l" for="ch" forName="parent_text_3" refType="w" fact="0.034"/>
              <dgm:constr type="t" for="ch" forName="parent_text_3" refType="h" fact="0.3193"/>
              <dgm:constr type="w" for="ch" forName="parent_text_3" refType="w" fact="0.3478"/>
              <dgm:constr type="h" for="ch" forName="parent_text_3" refType="h" fact="0.1456"/>
              <dgm:constr type="l" for="ch" forName="parent_text_6" refType="w" fact="0.63"/>
              <dgm:constr type="t" for="ch" forName="parent_text_6" refType="h" fact="0.6896"/>
              <dgm:constr type="w" for="ch" forName="parent_text_6" refType="w" fact="0.3478"/>
              <dgm:constr type="h" for="ch" forName="parent_text_6" refType="h" fact="0.1627"/>
              <dgm:constr type="l" for="ch" forName="accent_4" refType="w" fact="0.322"/>
              <dgm:constr type="t" for="ch" forName="accent_4" refType="h" fact="0.0213"/>
              <dgm:constr type="w" for="ch" forName="accent_4" refType="w" fact="0.0515"/>
              <dgm:constr type="h" for="ch" forName="accent_4" refType="h" fact="0.0533"/>
              <dgm:constr type="l" for="ch" forName="accent_5" refType="w" fact="0.2782"/>
              <dgm:constr type="t" for="ch" forName="accent_5" refType="h" fact="0.92"/>
              <dgm:constr type="w" for="ch" forName="accent_5" refType="w" fact="0.0696"/>
              <dgm:constr type="h" for="ch" forName="accent_5" refType="h" fact="0.072"/>
              <dgm:constr type="l" for="ch" forName="parent_text_7" refType="w" fact="0.485"/>
              <dgm:constr type="t" for="ch" forName="parent_text_7" refType="h" fact="0.87"/>
              <dgm:constr type="w" for="ch" forName="parent_text_7" refType="w" fact="0.347"/>
              <dgm:constr type="h" for="ch" forName="parent_text_7" refType="h" fact="0.13"/>
              <dgm:constr type="l" for="ch" forName="accent_6" refType="w" fact="0.3478"/>
              <dgm:constr type="t" for="ch" forName="accent_6" refType="h" fact="0.6133"/>
              <dgm:constr type="w" for="ch" forName="accent_6" refType="w" fact="0.0386"/>
              <dgm:constr type="h" for="ch" forName="accent_6" refType="h" fact="0.04"/>
            </dgm:constrLst>
          </dgm:else>
        </dgm:choose>
        <dgm:layoutNode name="accent_6" styleLbl="alignNode1">
          <dgm:alg type="sp"/>
          <dgm:shape xmlns:r="http://schemas.openxmlformats.org/officeDocument/2006/relationships" type="donut" r:blip="">
            <dgm:adjLst>
              <dgm:adj idx="1" val="0.0746"/>
            </dgm:adjLst>
          </dgm:shape>
          <dgm:presOf/>
        </dgm:layoutNode>
      </dgm:if>
      <dgm:else name="Name30">
        <dgm:alg type="composite">
          <dgm:param type="ar" val="0.9705"/>
        </dgm:alg>
        <dgm:choose name="Name31">
          <dgm:if name="Name32" func="var" arg="dir" op="equ" val="norm">
            <dgm:constrLst>
              <dgm:constr type="primFontSz" for="des" ptType="node" op="equ" val="65"/>
              <dgm:constr type="l" for="ch" forName="accent_1" refType="w" fact="0.7599"/>
              <dgm:constr type="t" for="ch" forName="accent_1" refType="h" fact="0.925"/>
              <dgm:constr type="w" for="ch" forName="accent_1" refType="w" fact="0.0386"/>
              <dgm:constr type="h" for="ch" forName="accent_1" refType="h" fact="0.0375"/>
              <dgm:constr type="l" for="ch" forName="accent_2" refType="w" fact="0.6182"/>
              <dgm:constr type="t" for="ch" forName="accent_2" refType="h" fact="0.575"/>
              <dgm:constr type="w" for="ch" forName="accent_2" refType="w" fact="0.0386"/>
              <dgm:constr type="h" for="ch" forName="accent_2" refType="h" fact="0.0375"/>
              <dgm:constr type="l" for="ch" forName="image_accent_8" refType="w" fact="0.6449"/>
              <dgm:constr type="t" for="ch" forName="image_accent_8" refType="h" fact="0.8508"/>
              <dgm:constr type="w" for="ch" forName="image_accent_8" refType="w" fact="0.1022"/>
              <dgm:constr type="h" for="ch" forName="image_accent_8" refType="h" fact="0.0992"/>
              <dgm:constr type="l" for="ch" forName="image_8" refType="w" fact="0.6538"/>
              <dgm:constr type="t" for="ch" forName="image_8" refType="h" fact="0.8595"/>
              <dgm:constr type="w" for="ch" forName="image_8" refType="w" fact="0.0844"/>
              <dgm:constr type="h" for="ch" forName="image_8" refType="h" fact="0.0819"/>
              <dgm:constr type="l" for="ch" forName="image_accent_7" refType="w" fact="0.5291"/>
              <dgm:constr type="t" for="ch" forName="image_accent_7" refType="h" fact="0.7805"/>
              <dgm:constr type="w" for="ch" forName="image_accent_7" refType="w" fact="0.1103"/>
              <dgm:constr type="h" for="ch" forName="image_accent_7" refType="h" fact="0.107"/>
              <dgm:constr type="l" for="ch" forName="image_7" refType="w" fact="0.5356"/>
              <dgm:constr type="t" for="ch" forName="image_7" refType="h" fact="0.7868"/>
              <dgm:constr type="w" for="ch" forName="image_7" refType="w" fact="0.0973"/>
              <dgm:constr type="h" for="ch" forName="image_7" refType="h" fact="0.0944"/>
              <dgm:constr type="l" for="ch" forName="image_accent_6" refType="w" fact="0.3864"/>
              <dgm:constr type="t" for="ch" forName="image_accent_6" refType="h" fact="0.6375"/>
              <dgm:constr type="w" for="ch" forName="image_accent_6" refType="w" fact="0.1757"/>
              <dgm:constr type="h" for="ch" forName="image_accent_6" refType="h" fact="0.1706"/>
              <dgm:constr type="l" for="ch" forName="image_6" refType="w" fact="0.3957"/>
              <dgm:constr type="t" for="ch" forName="image_6" refType="h" fact="0.6465"/>
              <dgm:constr type="w" for="ch" forName="image_6" refType="w" fact="0.1572"/>
              <dgm:constr type="h" for="ch" forName="image_6" refType="h" fact="0.1525"/>
              <dgm:constr type="l" for="ch" forName="image_accent_5" refType="w" fact="0.5301"/>
              <dgm:constr type="t" for="ch" forName="image_accent_5" refType="h" fact="0.0555"/>
              <dgm:constr type="w" for="ch" forName="image_accent_5" refType="w" fact="0.1022"/>
              <dgm:constr type="h" for="ch" forName="image_accent_5" refType="h" fact="0.0992"/>
              <dgm:constr type="l" for="ch" forName="image_5" refType="w" fact="0.5361"/>
              <dgm:constr type="t" for="ch" forName="image_5" refType="h" fact="0.0613"/>
              <dgm:constr type="w" for="ch" forName="image_5" refType="w" fact="0.0902"/>
              <dgm:constr type="h" for="ch" forName="image_5" refType="h" fact="0.0875"/>
              <dgm:constr type="l" for="ch" forName="image_accent_4" refType="w" fact="0.4528"/>
              <dgm:constr type="t" for="ch" forName="image_accent_4" refType="h" fact="0.1555"/>
              <dgm:constr type="w" for="ch" forName="image_accent_4" refType="w" fact="0.1103"/>
              <dgm:constr type="h" for="ch" forName="image_accent_4" refType="h" fact="0.107"/>
              <dgm:constr type="l" for="ch" forName="image_4" refType="w" fact="0.4593"/>
              <dgm:constr type="t" for="ch" forName="image_4" refType="h" fact="0.1618"/>
              <dgm:constr type="w" for="ch" forName="image_4" refType="w" fact="0.0973"/>
              <dgm:constr type="h" for="ch" forName="image_4" refType="h" fact="0.0944"/>
              <dgm:constr type="l" for="ch" forName="image_accent_2" refType="w" fact="0.4832"/>
              <dgm:constr type="t" for="ch" forName="image_accent_2" refType="h" fact="0.4593"/>
              <dgm:constr type="w" for="ch" forName="image_accent_2" refType="w" fact="0.1226"/>
              <dgm:constr type="h" for="ch" forName="image_accent_2" refType="h" fact="0.119"/>
              <dgm:constr type="l" for="ch" forName="image_2" refType="w" fact="0.4904"/>
              <dgm:constr type="t" for="ch" forName="image_2" refType="h" fact="0.4663"/>
              <dgm:constr type="w" for="ch" forName="image_2" refType="w" fact="0.1082"/>
              <dgm:constr type="h" for="ch" forName="image_2" refType="h" fact="0.105"/>
              <dgm:constr type="l" for="ch" forName="image_accent_3" refType="w" fact="0.4352"/>
              <dgm:constr type="t" for="ch" forName="image_accent_3" refType="h" fact="0.2913"/>
              <dgm:constr type="w" for="ch" forName="image_accent_3" refType="w" fact="0.1573"/>
              <dgm:constr type="h" for="ch" forName="image_accent_3" refType="h" fact="0.1526"/>
              <dgm:constr type="l" for="ch" forName="image_3" refType="w" fact="0.4435"/>
              <dgm:constr type="t" for="ch" forName="image_3" refType="h" fact="0.2993"/>
              <dgm:constr type="w" for="ch" forName="image_3" refType="w" fact="0.1407"/>
              <dgm:constr type="h" for="ch" forName="image_3" refType="h" fact="0.1365"/>
              <dgm:constr type="l" for="ch" forName="image_accent_1" refType="w" fact="0.2318"/>
              <dgm:constr type="t" for="ch" forName="image_accent_1" refType="h" fact="0.4163"/>
              <dgm:constr type="w" for="ch" forName="image_accent_1" refType="w" fact="0.2344"/>
              <dgm:constr type="h" for="ch" forName="image_accent_1" refType="h" fact="0.2275"/>
              <dgm:constr type="l" for="ch" forName="image_1" refType="w" fact="0.2408"/>
              <dgm:constr type="t" for="ch" forName="image_1" refType="h" fact="0.425"/>
              <dgm:constr type="w" for="ch" forName="image_1" refType="w" fact="0.2164"/>
              <dgm:constr type="h" for="ch" forName="image_1" refType="h" fact="0.21"/>
              <dgm:constr type="l" for="ch" forName="parent_text_1" refType="w" fact="0"/>
              <dgm:constr type="t" for="ch" forName="parent_text_1" refType="h" fact="0.2993"/>
              <dgm:constr type="w" for="ch" forName="parent_text_1" refType="w" fact="0.3478"/>
              <dgm:constr type="h" for="ch" forName="parent_text_1" refType="h" fact="0.11"/>
              <dgm:constr type="l" for="ch" forName="accent_3" refType="w" fact="0.3813"/>
              <dgm:constr type="t" for="ch" forName="accent_3" refType="h" fact="0.2488"/>
              <dgm:constr type="w" for="ch" forName="accent_3" refType="w" fact="0.0696"/>
              <dgm:constr type="h" for="ch" forName="accent_3" refType="h" fact="0.0675"/>
              <dgm:constr type="l" for="ch" forName="parent_text_2" refType="w" fact="0.6311"/>
              <dgm:constr type="t" for="ch" forName="parent_text_2" refType="h" fact="0.4663"/>
              <dgm:constr type="w" for="ch" forName="parent_text_2" refType="w" fact="0.3478"/>
              <dgm:constr type="h" for="ch" forName="parent_text_2" refType="h" fact="0.105"/>
              <dgm:constr type="l" for="ch" forName="parent_text_4" refType="w" fact="0.5878"/>
              <dgm:constr type="t" for="ch" forName="parent_text_4" refType="h" fact="0.1618"/>
              <dgm:constr type="w" for="ch" forName="parent_text_4" refType="w" fact="0.3478"/>
              <dgm:constr type="h" for="ch" forName="parent_text_4" refType="h" fact="0.0944"/>
              <dgm:constr type="l" for="ch" forName="accent_4" refType="w" fact="0.7038"/>
              <dgm:constr type="t" for="ch" forName="accent_4" refType="h" fact="0"/>
              <dgm:constr type="w" for="ch" forName="accent_4" refType="w" fact="0.0258"/>
              <dgm:constr type="h" for="ch" forName="accent_4" refType="h" fact="0.025"/>
              <dgm:constr type="l" for="ch" forName="parent_text_5" refType="w" fact="0.6522"/>
              <dgm:constr type="t" for="ch" forName="parent_text_5" refType="h" fact="0.0625"/>
              <dgm:constr type="w" for="ch" forName="parent_text_5" refType="w" fact="0.3478"/>
              <dgm:constr type="h" for="ch" forName="parent_text_5" refType="h" fact="0.0863"/>
              <dgm:constr type="l" for="ch" forName="parent_text_3" refType="w" fact="0.6182"/>
              <dgm:constr type="t" for="ch" forName="parent_text_3" refType="h" fact="0.2993"/>
              <dgm:constr type="w" for="ch" forName="parent_text_3" refType="w" fact="0.3478"/>
              <dgm:constr type="h" for="ch" forName="parent_text_3" refType="h" fact="0.1365"/>
              <dgm:constr type="l" for="ch" forName="parent_text_6" refType="w" fact="0.02"/>
              <dgm:constr type="t" for="ch" forName="parent_text_6" refType="h" fact="0.6465"/>
              <dgm:constr type="w" for="ch" forName="parent_text_6" refType="w" fact="0.3478"/>
              <dgm:constr type="h" for="ch" forName="parent_text_6" refType="h" fact="0.1525"/>
              <dgm:constr type="l" for="ch" forName="accent_5" refType="w" fact="0.6265"/>
              <dgm:constr type="t" for="ch" forName="accent_5" refType="h" fact="0.02"/>
              <dgm:constr type="w" for="ch" forName="accent_5" refType="w" fact="0.0515"/>
              <dgm:constr type="h" for="ch" forName="accent_5" refType="h" fact="0.05"/>
              <dgm:constr type="l" for="ch" forName="parent_text_7" refType="w" fact="0.165"/>
              <dgm:constr type="t" for="ch" forName="parent_text_7" refType="h" fact="0.81"/>
              <dgm:constr type="w" for="ch" forName="parent_text_7" refType="w" fact="0.3478"/>
              <dgm:constr type="h" for="ch" forName="parent_text_7" refType="h" fact="0.077"/>
              <dgm:constr type="l" for="ch" forName="parent_text_8" refType="w" fact="0.275"/>
              <dgm:constr type="t" for="ch" forName="parent_text_8" refType="h" fact="0.89"/>
              <dgm:constr type="w" for="ch" forName="parent_text_8" refType="w" fact="0.3478"/>
              <dgm:constr type="h" for="ch" forName="parent_text_8" refType="h" fact="0.11"/>
            </dgm:constrLst>
          </dgm:if>
          <dgm:else name="Name33">
            <dgm:constrLst>
              <dgm:constr type="primFontSz" for="des" ptType="node" op="equ" val="65"/>
              <dgm:constr type="l" for="ch" forName="accent_1" refType="w" fact="0.2014"/>
              <dgm:constr type="t" for="ch" forName="accent_1" refType="h" fact="0.925"/>
              <dgm:constr type="w" for="ch" forName="accent_1" refType="w" fact="0.0386"/>
              <dgm:constr type="h" for="ch" forName="accent_1" refType="h" fact="0.0375"/>
              <dgm:constr type="l" for="ch" forName="accent_2" refType="w" fact="0.3431"/>
              <dgm:constr type="t" for="ch" forName="accent_2" refType="h" fact="0.575"/>
              <dgm:constr type="w" for="ch" forName="accent_2" refType="w" fact="0.0386"/>
              <dgm:constr type="h" for="ch" forName="accent_2" refType="h" fact="0.0375"/>
              <dgm:constr type="l" for="ch" forName="image_accent_8" refType="w" fact="0.253"/>
              <dgm:constr type="t" for="ch" forName="image_accent_8" refType="h" fact="0.8508"/>
              <dgm:constr type="w" for="ch" forName="image_accent_8" refType="w" fact="0.1022"/>
              <dgm:constr type="h" for="ch" forName="image_accent_8" refType="h" fact="0.0992"/>
              <dgm:constr type="l" for="ch" forName="image_8" refType="w" fact="0.2619"/>
              <dgm:constr type="t" for="ch" forName="image_8" refType="h" fact="0.8595"/>
              <dgm:constr type="w" for="ch" forName="image_8" refType="w" fact="0.0844"/>
              <dgm:constr type="h" for="ch" forName="image_8" refType="h" fact="0.0819"/>
              <dgm:constr type="l" for="ch" forName="image_accent_7" refType="w" fact="0.3606"/>
              <dgm:constr type="t" for="ch" forName="image_accent_7" refType="h" fact="0.7805"/>
              <dgm:constr type="w" for="ch" forName="image_accent_7" refType="w" fact="0.1103"/>
              <dgm:constr type="h" for="ch" forName="image_accent_7" refType="h" fact="0.107"/>
              <dgm:constr type="l" for="ch" forName="image_7" refType="w" fact="0.3671"/>
              <dgm:constr type="t" for="ch" forName="image_7" refType="h" fact="0.7868"/>
              <dgm:constr type="w" for="ch" forName="image_7" refType="w" fact="0.0973"/>
              <dgm:constr type="h" for="ch" forName="image_7" refType="h" fact="0.0944"/>
              <dgm:constr type="l" for="ch" forName="image_accent_6" refType="w" fact="0.4379"/>
              <dgm:constr type="t" for="ch" forName="image_accent_6" refType="h" fact="0.6375"/>
              <dgm:constr type="w" for="ch" forName="image_accent_6" refType="w" fact="0.1757"/>
              <dgm:constr type="h" for="ch" forName="image_accent_6" refType="h" fact="0.1706"/>
              <dgm:constr type="l" for="ch" forName="image_6" refType="w" fact="0.4471"/>
              <dgm:constr type="t" for="ch" forName="image_6" refType="h" fact="0.6465"/>
              <dgm:constr type="w" for="ch" forName="image_6" refType="w" fact="0.1572"/>
              <dgm:constr type="h" for="ch" forName="image_6" refType="h" fact="0.1525"/>
              <dgm:constr type="l" for="ch" forName="image_accent_5" refType="w" fact="0.3677"/>
              <dgm:constr type="t" for="ch" forName="image_accent_5" refType="h" fact="0.0555"/>
              <dgm:constr type="w" for="ch" forName="image_accent_5" refType="w" fact="0.1022"/>
              <dgm:constr type="h" for="ch" forName="image_accent_5" refType="h" fact="0.0992"/>
              <dgm:constr type="l" for="ch" forName="image_5" refType="w" fact="0.3738"/>
              <dgm:constr type="t" for="ch" forName="image_5" refType="h" fact="0.0613"/>
              <dgm:constr type="w" for="ch" forName="image_5" refType="w" fact="0.0902"/>
              <dgm:constr type="h" for="ch" forName="image_5" refType="h" fact="0.0875"/>
              <dgm:constr type="l" for="ch" forName="image_accent_4" refType="w" fact="0.437"/>
              <dgm:constr type="t" for="ch" forName="image_accent_4" refType="h" fact="0.1555"/>
              <dgm:constr type="w" for="ch" forName="image_accent_4" refType="w" fact="0.1103"/>
              <dgm:constr type="h" for="ch" forName="image_accent_4" refType="h" fact="0.107"/>
              <dgm:constr type="l" for="ch" forName="image_4" refType="w" fact="0.4434"/>
              <dgm:constr type="t" for="ch" forName="image_4" refType="h" fact="0.1618"/>
              <dgm:constr type="w" for="ch" forName="image_4" refType="w" fact="0.0973"/>
              <dgm:constr type="h" for="ch" forName="image_4" refType="h" fact="0.0944"/>
              <dgm:constr type="l" for="ch" forName="image_accent_2" refType="w" fact="0.3942"/>
              <dgm:constr type="t" for="ch" forName="image_accent_2" refType="h" fact="0.4593"/>
              <dgm:constr type="w" for="ch" forName="image_accent_2" refType="w" fact="0.1226"/>
              <dgm:constr type="h" for="ch" forName="image_accent_2" refType="h" fact="0.119"/>
              <dgm:constr type="l" for="ch" forName="image_2" refType="w" fact="0.4014"/>
              <dgm:constr type="t" for="ch" forName="image_2" refType="h" fact="0.4663"/>
              <dgm:constr type="w" for="ch" forName="image_2" refType="w" fact="0.1082"/>
              <dgm:constr type="h" for="ch" forName="image_2" refType="h" fact="0.105"/>
              <dgm:constr type="l" for="ch" forName="image_accent_3" refType="w" fact="0.4075"/>
              <dgm:constr type="t" for="ch" forName="image_accent_3" refType="h" fact="0.2913"/>
              <dgm:constr type="w" for="ch" forName="image_accent_3" refType="w" fact="0.1573"/>
              <dgm:constr type="h" for="ch" forName="image_accent_3" refType="h" fact="0.1526"/>
              <dgm:constr type="l" for="ch" forName="image_3" refType="w" fact="0.4158"/>
              <dgm:constr type="t" for="ch" forName="image_3" refType="h" fact="0.2993"/>
              <dgm:constr type="w" for="ch" forName="image_3" refType="w" fact="0.1407"/>
              <dgm:constr type="h" for="ch" forName="image_3" refType="h" fact="0.1365"/>
              <dgm:constr type="l" for="ch" forName="image_accent_1" refType="w" fact="0.5338"/>
              <dgm:constr type="t" for="ch" forName="image_accent_1" refType="h" fact="0.4163"/>
              <dgm:constr type="w" for="ch" forName="image_accent_1" refType="w" fact="0.2344"/>
              <dgm:constr type="h" for="ch" forName="image_accent_1" refType="h" fact="0.2275"/>
              <dgm:constr type="l" for="ch" forName="image_1" refType="w" fact="0.5428"/>
              <dgm:constr type="t" for="ch" forName="image_1" refType="h" fact="0.425"/>
              <dgm:constr type="w" for="ch" forName="image_1" refType="w" fact="0.2164"/>
              <dgm:constr type="h" for="ch" forName="image_1" refType="h" fact="0.21"/>
              <dgm:constr type="l" for="ch" forName="parent_text_1" refType="w" fact="0.6522"/>
              <dgm:constr type="t" for="ch" forName="parent_text_1" refType="h" fact="0.2993"/>
              <dgm:constr type="w" for="ch" forName="parent_text_1" refType="w" fact="0.3478"/>
              <dgm:constr type="h" for="ch" forName="parent_text_1" refType="h" fact="0.11"/>
              <dgm:constr type="l" for="ch" forName="accent_3" refType="w" fact="0.5492"/>
              <dgm:constr type="t" for="ch" forName="accent_3" refType="h" fact="0.2488"/>
              <dgm:constr type="w" for="ch" forName="accent_3" refType="w" fact="0.0696"/>
              <dgm:constr type="h" for="ch" forName="accent_3" refType="h" fact="0.0675"/>
              <dgm:constr type="l" for="ch" forName="parent_text_2" refType="w" fact="0.0211"/>
              <dgm:constr type="t" for="ch" forName="parent_text_2" refType="h" fact="0.4663"/>
              <dgm:constr type="w" for="ch" forName="parent_text_2" refType="w" fact="0.3478"/>
              <dgm:constr type="h" for="ch" forName="parent_text_2" refType="h" fact="0.105"/>
              <dgm:constr type="l" for="ch" forName="parent_text_4" refType="w" fact="0.0635"/>
              <dgm:constr type="t" for="ch" forName="parent_text_4" refType="h" fact="0.1618"/>
              <dgm:constr type="w" for="ch" forName="parent_text_4" refType="w" fact="0.3478"/>
              <dgm:constr type="h" for="ch" forName="parent_text_4" refType="h" fact="0.0944"/>
              <dgm:constr type="l" for="ch" forName="accent_4" refType="w" fact="0.2705"/>
              <dgm:constr type="t" for="ch" forName="accent_4" refType="h" fact="0"/>
              <dgm:constr type="w" for="ch" forName="accent_4" refType="w" fact="0.0258"/>
              <dgm:constr type="h" for="ch" forName="accent_4" refType="h" fact="0.025"/>
              <dgm:constr type="l" for="ch" forName="parent_text_5" refType="w" fact="0"/>
              <dgm:constr type="t" for="ch" forName="parent_text_5" refType="h" fact="0.0625"/>
              <dgm:constr type="w" for="ch" forName="parent_text_5" refType="w" fact="0.3478"/>
              <dgm:constr type="h" for="ch" forName="parent_text_5" refType="h" fact="0.0863"/>
              <dgm:constr type="l" for="ch" forName="parent_text_3" refType="w" fact="0.034"/>
              <dgm:constr type="t" for="ch" forName="parent_text_3" refType="h" fact="0.2993"/>
              <dgm:constr type="w" for="ch" forName="parent_text_3" refType="w" fact="0.3478"/>
              <dgm:constr type="h" for="ch" forName="parent_text_3" refType="h" fact="0.1365"/>
              <dgm:constr type="l" for="ch" forName="parent_text_6" refType="w" fact="0.635"/>
              <dgm:constr type="t" for="ch" forName="parent_text_6" refType="h" fact="0.6465"/>
              <dgm:constr type="w" for="ch" forName="parent_text_6" refType="w" fact="0.3478"/>
              <dgm:constr type="h" for="ch" forName="parent_text_6" refType="h" fact="0.1525"/>
              <dgm:constr type="l" for="ch" forName="accent_5" refType="w" fact="0.322"/>
              <dgm:constr type="t" for="ch" forName="accent_5" refType="h" fact="0.02"/>
              <dgm:constr type="w" for="ch" forName="accent_5" refType="w" fact="0.0515"/>
              <dgm:constr type="h" for="ch" forName="accent_5" refType="h" fact="0.05"/>
              <dgm:constr type="l" for="ch" forName="parent_text_7" refType="w" fact="0.49"/>
              <dgm:constr type="t" for="ch" forName="parent_text_7" refType="h" fact="0.81"/>
              <dgm:constr type="w" for="ch" forName="parent_text_7" refType="w" fact="0.3478"/>
              <dgm:constr type="h" for="ch" forName="parent_text_7" refType="h" fact="0.077"/>
              <dgm:constr type="l" for="ch" forName="parent_text_8" refType="w" fact="0.375"/>
              <dgm:constr type="t" for="ch" forName="parent_text_8" refType="h" fact="0.89"/>
              <dgm:constr type="w" for="ch" forName="parent_text_8" refType="w" fact="0.3478"/>
              <dgm:constr type="h" for="ch" forName="parent_text_8" refType="h" fact="0.11"/>
            </dgm:constrLst>
          </dgm:else>
        </dgm:choose>
      </dgm:else>
    </dgm:choose>
    <dgm:forEach name="wrapper" axis="self" ptType="parTrans">
      <dgm:forEach name="wrapper2" axis="self" ptType="sibTrans" st="2">
        <dgm:forEach name="imageAccentRepeat" axis="self">
          <dgm:layoutNode name="imageAccentRepeatNode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</dgm:forEach>
        <dgm:forEach name="imageRepeat" axis="self">
          <dgm:layoutNode name="imageRepeat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 axis="self"/>
          </dgm:layoutNode>
        </dgm:forEach>
      </dgm:forEach>
    </dgm:forEach>
    <dgm:forEach name="Name34" axis="ch" ptType="node" cnt="1">
      <dgm:layoutNode name="parent_text_1" styleLbl="revTx">
        <dgm:varLst>
          <dgm:chMax val="0"/>
          <dgm:chPref val="0"/>
          <dgm:bulletEnabled val="1"/>
        </dgm:varLst>
        <dgm:choose name="Name35">
          <dgm:if name="Name36" func="var" arg="dir" op="equ" val="norm">
            <dgm:alg type="tx">
              <dgm:param type="parTxLTRAlign" val="r"/>
              <dgm:param type="shpTxLTRAlignCh" val="r"/>
              <dgm:param type="txAnchorVert" val="b"/>
              <dgm:param type="lnSpCh" val="15"/>
            </dgm:alg>
          </dgm:if>
          <dgm:else name="Name37">
            <dgm:alg type="tx">
              <dgm:param type="parTxLTRAlign" val="l"/>
              <dgm:param type="shpTxLTRAlignCh" val="l"/>
              <dgm:param type="txAnchorVert" val="b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01"/>
        </dgm:constrLst>
        <dgm:ruleLst>
          <dgm:rule type="primFontSz" val="5" fact="NaN" max="NaN"/>
        </dgm:ruleLst>
      </dgm:layoutNode>
      <dgm:layoutNode name="image_accent_1">
        <dgm:alg type="sp"/>
        <dgm:shape xmlns:r="http://schemas.openxmlformats.org/officeDocument/2006/relationships" r:blip="">
          <dgm:adjLst/>
        </dgm:shape>
        <dgm:presOf/>
        <dgm:constrLst/>
        <dgm:forEach name="Name38" ref="imageAccentRepeat"/>
      </dgm:layoutNode>
      <dgm:layoutNode name="accent_1" styleLbl="alignNode1">
        <dgm:alg type="sp"/>
        <dgm:shape xmlns:r="http://schemas.openxmlformats.org/officeDocument/2006/relationships" type="donut" r:blip="">
          <dgm:adjLst>
            <dgm:adj idx="1" val="0.0746"/>
          </dgm:adjLst>
        </dgm:shape>
        <dgm:presOf/>
      </dgm:layoutNode>
    </dgm:forEach>
    <dgm:forEach name="Name39" axis="ch" ptType="sibTrans" hideLastTrans="0" cnt="1">
      <dgm:layoutNode name="image_1">
        <dgm:alg type="sp"/>
        <dgm:shape xmlns:r="http://schemas.openxmlformats.org/officeDocument/2006/relationships" r:blip="">
          <dgm:adjLst/>
        </dgm:shape>
        <dgm:presOf/>
        <dgm:constrLst/>
        <dgm:forEach name="Name40" ref="imageRepeat"/>
      </dgm:layoutNode>
    </dgm:forEach>
    <dgm:forEach name="Name41" axis="ch" ptType="node" st="2" cnt="1">
      <dgm:layoutNode name="parent_text_2" styleLbl="revTx">
        <dgm:varLst>
          <dgm:chMax val="0"/>
          <dgm:chPref val="0"/>
          <dgm:bulletEnabled val="1"/>
        </dgm:varLst>
        <dgm:choose name="Name42">
          <dgm:if name="Name43" func="var" arg="dir" op="equ" val="norm">
            <dgm:alg type="tx">
              <dgm:param type="parTxLTRAlign" val="l"/>
              <dgm:param type="lnSpCh" val="15"/>
            </dgm:alg>
          </dgm:if>
          <dgm:else name="Name44">
            <dgm:alg type="tx">
              <dgm:param type="parTxLTRAlign" val="r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layoutNode name="image_accent_2">
        <dgm:alg type="sp"/>
        <dgm:shape xmlns:r="http://schemas.openxmlformats.org/officeDocument/2006/relationships" r:blip="">
          <dgm:adjLst/>
        </dgm:shape>
        <dgm:presOf/>
        <dgm:constrLst/>
        <dgm:forEach name="Name45" ref="imageAccentRepeat"/>
      </dgm:layoutNode>
    </dgm:forEach>
    <dgm:forEach name="Name46" axis="ch" ptType="sibTrans" hideLastTrans="0" st="2" cnt="1">
      <dgm:layoutNode name="image_2">
        <dgm:alg type="sp"/>
        <dgm:shape xmlns:r="http://schemas.openxmlformats.org/officeDocument/2006/relationships" r:blip="">
          <dgm:adjLst/>
        </dgm:shape>
        <dgm:presOf/>
        <dgm:constrLst/>
        <dgm:forEach name="Name47" ref="imageRepeat"/>
      </dgm:layoutNode>
    </dgm:forEach>
    <dgm:forEach name="Name48" axis="ch" ptType="node" st="3" cnt="1">
      <dgm:layoutNode name="image_accent_3">
        <dgm:alg type="sp"/>
        <dgm:shape xmlns:r="http://schemas.openxmlformats.org/officeDocument/2006/relationships" r:blip="">
          <dgm:adjLst/>
        </dgm:shape>
        <dgm:presOf/>
        <dgm:constrLst/>
        <dgm:forEach name="Name49" ref="imageAccentRepeat"/>
      </dgm:layoutNode>
      <dgm:layoutNode name="parent_text_3" styleLbl="revTx">
        <dgm:varLst>
          <dgm:chMax val="0"/>
          <dgm:chPref val="0"/>
          <dgm:bulletEnabled val="1"/>
        </dgm:varLst>
        <dgm:choose name="Name50">
          <dgm:if name="Name51" func="var" arg="dir" op="equ" val="norm">
            <dgm:alg type="tx">
              <dgm:param type="parTxLTRAlign" val="l"/>
              <dgm:param type="lnSpCh" val="15"/>
            </dgm:alg>
          </dgm:if>
          <dgm:else name="Name52">
            <dgm:alg type="tx">
              <dgm:param type="parTxLTRAlign" val="r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layoutNode name="accent_2" styleLbl="alignNode1">
        <dgm:alg type="sp"/>
        <dgm:shape xmlns:r="http://schemas.openxmlformats.org/officeDocument/2006/relationships" type="donut" r:blip="">
          <dgm:adjLst>
            <dgm:adj idx="1" val="0.0746"/>
          </dgm:adjLst>
        </dgm:shape>
        <dgm:presOf/>
      </dgm:layoutNode>
      <dgm:layoutNode name="accent_3" styleLbl="alignNode1">
        <dgm:alg type="sp"/>
        <dgm:shape xmlns:r="http://schemas.openxmlformats.org/officeDocument/2006/relationships" type="donut" r:blip="">
          <dgm:adjLst>
            <dgm:adj idx="1" val="0.0746"/>
          </dgm:adjLst>
        </dgm:shape>
        <dgm:presOf/>
      </dgm:layoutNode>
    </dgm:forEach>
    <dgm:forEach name="Name53" axis="ch" ptType="sibTrans" hideLastTrans="0" st="3" cnt="1">
      <dgm:layoutNode name="image_3">
        <dgm:alg type="sp"/>
        <dgm:shape xmlns:r="http://schemas.openxmlformats.org/officeDocument/2006/relationships" r:blip="">
          <dgm:adjLst/>
        </dgm:shape>
        <dgm:presOf/>
        <dgm:constrLst/>
        <dgm:forEach name="Name54" ref="imageRepeat"/>
      </dgm:layoutNode>
    </dgm:forEach>
    <dgm:forEach name="Name55" axis="ch" ptType="node" st="4" cnt="1">
      <dgm:layoutNode name="image_accent_4">
        <dgm:alg type="sp"/>
        <dgm:shape xmlns:r="http://schemas.openxmlformats.org/officeDocument/2006/relationships" r:blip="">
          <dgm:adjLst/>
        </dgm:shape>
        <dgm:presOf/>
        <dgm:constrLst/>
        <dgm:forEach name="Name56" ref="imageAccentRepeat"/>
      </dgm:layoutNode>
      <dgm:layoutNode name="parent_text_4" styleLbl="revTx">
        <dgm:varLst>
          <dgm:chMax val="0"/>
          <dgm:chPref val="0"/>
          <dgm:bulletEnabled val="1"/>
        </dgm:varLst>
        <dgm:choose name="Name57">
          <dgm:if name="Name58" func="var" arg="dir" op="equ" val="norm">
            <dgm:alg type="tx">
              <dgm:param type="parTxLTRAlign" val="l"/>
              <dgm:param type="lnSpCh" val="15"/>
            </dgm:alg>
          </dgm:if>
          <dgm:else name="Name59">
            <dgm:alg type="tx">
              <dgm:param type="parTxLTRAlign" val="r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layoutNode name="accent_4" styleLbl="alignNode1">
        <dgm:alg type="sp"/>
        <dgm:shape xmlns:r="http://schemas.openxmlformats.org/officeDocument/2006/relationships" type="donut" r:blip="">
          <dgm:adjLst>
            <dgm:adj idx="1" val="0.0746"/>
          </dgm:adjLst>
        </dgm:shape>
        <dgm:presOf/>
      </dgm:layoutNode>
    </dgm:forEach>
    <dgm:forEach name="Name60" axis="ch" ptType="sibTrans" hideLastTrans="0" st="4" cnt="1">
      <dgm:layoutNode name="image_4">
        <dgm:alg type="sp"/>
        <dgm:shape xmlns:r="http://schemas.openxmlformats.org/officeDocument/2006/relationships" r:blip="">
          <dgm:adjLst/>
        </dgm:shape>
        <dgm:presOf/>
        <dgm:constrLst/>
        <dgm:forEach name="Name61" ref="imageRepeat"/>
      </dgm:layoutNode>
    </dgm:forEach>
    <dgm:forEach name="Name62" axis="ch" ptType="node" st="5" cnt="1">
      <dgm:layoutNode name="image_accent_5">
        <dgm:alg type="sp"/>
        <dgm:shape xmlns:r="http://schemas.openxmlformats.org/officeDocument/2006/relationships" r:blip="">
          <dgm:adjLst/>
        </dgm:shape>
        <dgm:presOf/>
        <dgm:constrLst/>
        <dgm:forEach name="Name63" ref="imageAccentRepeat"/>
      </dgm:layoutNode>
      <dgm:layoutNode name="parent_text_5" styleLbl="revTx">
        <dgm:varLst>
          <dgm:chMax val="0"/>
          <dgm:chPref val="0"/>
          <dgm:bulletEnabled val="1"/>
        </dgm:varLst>
        <dgm:choose name="Name64">
          <dgm:if name="Name65" func="var" arg="dir" op="equ" val="norm">
            <dgm:alg type="tx">
              <dgm:param type="parTxLTRAlign" val="l"/>
              <dgm:param type="lnSpCh" val="15"/>
            </dgm:alg>
          </dgm:if>
          <dgm:else name="Name66">
            <dgm:alg type="tx">
              <dgm:param type="parTxLTRAlign" val="r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sibTrans" hideLastTrans="0" st="5" cnt="1">
      <dgm:layoutNode name="image_5">
        <dgm:alg type="sp"/>
        <dgm:shape xmlns:r="http://schemas.openxmlformats.org/officeDocument/2006/relationships" r:blip="">
          <dgm:adjLst/>
        </dgm:shape>
        <dgm:presOf/>
        <dgm:constrLst/>
        <dgm:forEach name="Name68" ref="imageRepeat"/>
      </dgm:layoutNode>
    </dgm:forEach>
    <dgm:forEach name="Name69" axis="ch" ptType="node" st="6" cnt="1">
      <dgm:layoutNode name="parent_text_6" styleLbl="revTx">
        <dgm:varLst>
          <dgm:chMax val="0"/>
          <dgm:chPref val="0"/>
          <dgm:bulletEnabled val="1"/>
        </dgm:varLst>
        <dgm:choose name="Name70">
          <dgm:if name="Name71" func="var" arg="dir" op="equ" val="norm">
            <dgm:alg type="tx">
              <dgm:param type="parTxLTRAlign" val="r"/>
              <dgm:param type="shpTxLTRAlignCh" val="r"/>
              <dgm:param type="lnSpCh" val="15"/>
            </dgm:alg>
          </dgm:if>
          <dgm:else name="Name72">
            <dgm:alg type="tx">
              <dgm:param type="parTxLTRAlign" val="l"/>
              <dgm:param type="shpTxLTRAlignCh" val="l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layoutNode name="image_accent_6">
        <dgm:alg type="sp"/>
        <dgm:shape xmlns:r="http://schemas.openxmlformats.org/officeDocument/2006/relationships" r:blip="">
          <dgm:adjLst/>
        </dgm:shape>
        <dgm:presOf/>
        <dgm:constrLst/>
        <dgm:forEach name="Name73" ref="imageAccentRepeat"/>
      </dgm:layoutNode>
      <dgm:layoutNode name="accent_5" styleLbl="alignNode1">
        <dgm:alg type="sp"/>
        <dgm:shape xmlns:r="http://schemas.openxmlformats.org/officeDocument/2006/relationships" type="donut" r:blip="">
          <dgm:adjLst>
            <dgm:adj idx="1" val="0.0746"/>
          </dgm:adjLst>
        </dgm:shape>
        <dgm:presOf/>
      </dgm:layoutNode>
    </dgm:forEach>
    <dgm:forEach name="Name74" axis="ch" ptType="sibTrans" hideLastTrans="0" st="6" cnt="1">
      <dgm:layoutNode name="image_6">
        <dgm:alg type="sp"/>
        <dgm:shape xmlns:r="http://schemas.openxmlformats.org/officeDocument/2006/relationships" r:blip="">
          <dgm:adjLst/>
        </dgm:shape>
        <dgm:presOf/>
        <dgm:constrLst/>
        <dgm:forEach name="Name75" ref="imageRepeat"/>
      </dgm:layoutNode>
    </dgm:forEach>
    <dgm:forEach name="Name76" axis="ch" ptType="node" st="7" cnt="1">
      <dgm:layoutNode name="parent_text_7" styleLbl="revTx">
        <dgm:varLst>
          <dgm:chMax val="0"/>
          <dgm:chPref val="0"/>
          <dgm:bulletEnabled val="1"/>
        </dgm:varLst>
        <dgm:choose name="Name77">
          <dgm:if name="Name78" func="var" arg="dir" op="equ" val="norm">
            <dgm:alg type="tx">
              <dgm:param type="parTxLTRAlign" val="r"/>
              <dgm:param type="shpTxLTRAlignCh" val="r"/>
              <dgm:param type="txAnchorVert" val="t"/>
              <dgm:param type="lnSpCh" val="15"/>
            </dgm:alg>
          </dgm:if>
          <dgm:else name="Name79">
            <dgm:alg type="tx">
              <dgm:param type="parTxLTRAlign" val="l"/>
              <dgm:param type="shpTxLTRAlignCh" val="l"/>
              <dgm:param type="txAnchorVert" val="t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layoutNode name="image_accent_7">
        <dgm:alg type="sp"/>
        <dgm:shape xmlns:r="http://schemas.openxmlformats.org/officeDocument/2006/relationships" r:blip="">
          <dgm:adjLst/>
        </dgm:shape>
        <dgm:presOf/>
        <dgm:constrLst/>
        <dgm:forEach name="Name80" ref="imageAccentRepeat"/>
      </dgm:layoutNode>
    </dgm:forEach>
    <dgm:forEach name="Name81" axis="ch" ptType="sibTrans" hideLastTrans="0" st="7" cnt="1">
      <dgm:layoutNode name="image_7">
        <dgm:alg type="sp"/>
        <dgm:shape xmlns:r="http://schemas.openxmlformats.org/officeDocument/2006/relationships" r:blip="">
          <dgm:adjLst/>
        </dgm:shape>
        <dgm:presOf/>
        <dgm:constrLst/>
        <dgm:forEach name="Name82" ref="imageRepeat"/>
      </dgm:layoutNode>
    </dgm:forEach>
    <dgm:forEach name="Name83" axis="ch" ptType="node" st="8" cnt="1">
      <dgm:layoutNode name="parent_text_8" styleLbl="revTx">
        <dgm:varLst>
          <dgm:chMax val="0"/>
          <dgm:chPref val="0"/>
          <dgm:bulletEnabled val="1"/>
        </dgm:varLst>
        <dgm:choose name="Name84">
          <dgm:if name="Name85" func="var" arg="dir" op="equ" val="norm">
            <dgm:alg type="tx">
              <dgm:param type="parTxLTRAlign" val="r"/>
              <dgm:param type="shpTxLTRAlignCh" val="r"/>
              <dgm:param type="txAnchorVert" val="t"/>
              <dgm:param type="lnSpCh" val="15"/>
            </dgm:alg>
          </dgm:if>
          <dgm:else name="Name86">
            <dgm:alg type="tx">
              <dgm:param type="parTxLTRAlign" val="l"/>
              <dgm:param type="shpTxLTRAlignCh" val="l"/>
              <dgm:param type="txAnchorVert" val="t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layoutNode name="image_accent_8">
        <dgm:alg type="sp"/>
        <dgm:shape xmlns:r="http://schemas.openxmlformats.org/officeDocument/2006/relationships" r:blip="">
          <dgm:adjLst/>
        </dgm:shape>
        <dgm:presOf/>
        <dgm:constrLst/>
        <dgm:forEach name="Name87" ref="imageAccentRepeat"/>
      </dgm:layoutNode>
    </dgm:forEach>
    <dgm:forEach name="Name88" axis="ch" ptType="sibTrans" hideLastTrans="0" st="8" cnt="1">
      <dgm:layoutNode name="image_8">
        <dgm:alg type="sp"/>
        <dgm:shape xmlns:r="http://schemas.openxmlformats.org/officeDocument/2006/relationships" r:blip="">
          <dgm:adjLst/>
        </dgm:shape>
        <dgm:presOf/>
        <dgm:constrLst/>
        <dgm:forEach name="Name89" ref="imageRepeat"/>
      </dgm:layoutNod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8/layout/BubblePictureList">
  <dgm:title val=""/>
  <dgm:desc val=""/>
  <dgm:catLst>
    <dgm:cat type="picture" pri="22000"/>
    <dgm:cat type="pictureconvert" pri="22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8"/>
      <dgm:chPref val="8"/>
      <dgm:dir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7423"/>
        </dgm:alg>
        <dgm:choose name="Name3">
          <dgm:if name="Name4" func="var" arg="dir" op="equ" val="norm">
            <dgm:constrLst>
              <dgm:constr type="primFontSz" for="des" ptType="node" op="equ" val="65"/>
              <dgm:constr type="l" for="ch" forName="parent_text_1" refType="w" fact="0"/>
              <dgm:constr type="t" for="ch" forName="parent_text_1" refType="h" fact="0"/>
              <dgm:constr type="w" for="ch" forName="parent_text_1" refType="w" fact="0.6457"/>
              <dgm:constr type="h" for="ch" forName="parent_text_1" refType="h" fact="0.225"/>
              <dgm:constr type="l" for="ch" forName="image_accent_1" refType="w" fact="0.4305"/>
              <dgm:constr type="t" for="ch" forName="image_accent_1" refType="h" fact="0.2417"/>
              <dgm:constr type="w" for="ch" forName="image_accent_1" refType="w" fact="0.4352"/>
              <dgm:constr type="h" for="ch" forName="image_accent_1" refType="h" fact="0.7583"/>
              <dgm:constr type="l" for="ch" forName="accent_1" refType="w" fact="0.8709"/>
              <dgm:constr type="t" for="ch" forName="accent_1" refType="h" fact="0.1491"/>
              <dgm:constr type="w" for="ch" forName="accent_1" refType="w" fact="0.1291"/>
              <dgm:constr type="h" for="ch" forName="accent_1" refType="h" fact="0.225"/>
              <dgm:constr type="l" for="ch" forName="image_1" refType="w" fact="0.4457"/>
              <dgm:constr type="t" for="ch" forName="image_1" refType="h" fact="0.2709"/>
              <dgm:constr type="w" for="ch" forName="image_1" refType="w" fact="0.4018"/>
              <dgm:constr type="h" for="ch" forName="image_1" refType="h" fact="0.7"/>
            </dgm:constrLst>
          </dgm:if>
          <dgm:else name="Name5">
            <dgm:constrLst>
              <dgm:constr type="primFontSz" for="des" ptType="node" op="equ" val="65"/>
              <dgm:constr type="l" for="ch" forName="parent_text_1" refType="w" fact="0.3543"/>
              <dgm:constr type="t" for="ch" forName="parent_text_1" refType="h" fact="0"/>
              <dgm:constr type="w" for="ch" forName="parent_text_1" refType="w" fact="0.6457"/>
              <dgm:constr type="h" for="ch" forName="parent_text_1" refType="h" fact="0.225"/>
              <dgm:constr type="l" for="ch" forName="image_accent_1" refType="w" fact="0.1344"/>
              <dgm:constr type="t" for="ch" forName="image_accent_1" refType="h" fact="0.2417"/>
              <dgm:constr type="w" for="ch" forName="image_accent_1" refType="w" fact="0.4352"/>
              <dgm:constr type="h" for="ch" forName="image_accent_1" refType="h" fact="0.7583"/>
              <dgm:constr type="l" for="ch" forName="accent_1" refType="w" fact="0"/>
              <dgm:constr type="t" for="ch" forName="accent_1" refType="h" fact="0.1491"/>
              <dgm:constr type="w" for="ch" forName="accent_1" refType="w" fact="0.1291"/>
              <dgm:constr type="h" for="ch" forName="accent_1" refType="h" fact="0.225"/>
              <dgm:constr type="l" for="ch" forName="image_1" refType="w" fact="0.1525"/>
              <dgm:constr type="t" for="ch" forName="image_1" refType="h" fact="0.2709"/>
              <dgm:constr type="w" for="ch" forName="image_1" refType="w" fact="0.4018"/>
              <dgm:constr type="h" for="ch" forName="image_1" refType="h" fact="0.7"/>
            </dgm:constrLst>
          </dgm:else>
        </dgm:choose>
      </dgm:if>
      <dgm:if name="Name6" axis="ch" ptType="node" func="cnt" op="equ" val="2">
        <dgm:alg type="composite">
          <dgm:param type="ar" val="3.193"/>
        </dgm:alg>
        <dgm:choose name="Name7">
          <dgm:if name="Name8" func="var" arg="dir" op="equ" val="norm">
            <dgm:constrLst>
              <dgm:constr type="primFontSz" for="des" ptType="node" op="equ" val="65"/>
              <dgm:constr type="l" for="ch" forName="image_accent_1" refType="w" fact="0.2342"/>
              <dgm:constr type="t" for="ch" forName="image_accent_1" refType="h" fact="0.2354"/>
              <dgm:constr type="w" for="ch" forName="image_accent_1" refType="w" fact="0.2394"/>
              <dgm:constr type="h" for="ch" forName="image_accent_1" refType="h" fact="0.7646"/>
              <dgm:constr type="l" for="ch" forName="image_1" refType="w" fact="0.2434"/>
              <dgm:constr type="t" for="ch" forName="image_1" refType="h" fact="0.2648"/>
              <dgm:constr type="w" for="ch" forName="image_1" refType="w" fact="0.2211"/>
              <dgm:constr type="h" for="ch" forName="image_1" refType="h" fact="0.7058"/>
              <dgm:constr type="l" for="ch" forName="parent_text_1" refType="w" fact="0"/>
              <dgm:constr type="t" for="ch" forName="parent_text_1" refType="h" fact="0"/>
              <dgm:constr type="w" for="ch" forName="parent_text_1" refType="w" fact="0.3553"/>
              <dgm:constr type="h" for="ch" forName="parent_text_1" refType="h" fact="0.215"/>
              <dgm:constr type="l" for="ch" forName="image_accent_2" refType="w" fact="0.5"/>
              <dgm:constr type="t" for="ch" forName="image_accent_2" refType="h" fact="0.3883"/>
              <dgm:constr type="w" for="ch" forName="image_accent_2" refType="w" fact="0.1253"/>
              <dgm:constr type="h" for="ch" forName="image_accent_2" refType="h" fact="0.4"/>
              <dgm:constr type="l" for="ch" forName="image_2" refType="w" fact="0.5074"/>
              <dgm:constr type="t" for="ch" forName="image_2" refType="h" fact="0.4118"/>
              <dgm:constr type="w" for="ch" forName="image_2" refType="w" fact="0.1105"/>
              <dgm:constr type="h" for="ch" forName="image_2" refType="h" fact="0.3529"/>
              <dgm:constr type="l" for="ch" forName="parent_text_2" refType="w" fact="0.6447"/>
              <dgm:constr type="t" for="ch" forName="parent_text_2" refType="h" fact="0.4118"/>
              <dgm:constr type="w" for="ch" forName="parent_text_2" refType="w" fact="0.3553"/>
              <dgm:constr type="h" for="ch" forName="parent_text_2" refType="h" fact="0.3529"/>
              <dgm:constr type="l" for="ch" forName="accent_1" refType="w" fact="0.6316"/>
              <dgm:constr type="t" for="ch" forName="accent_1" refType="h" fact="0.7899"/>
              <dgm:constr type="w" for="ch" forName="accent_1" refType="w" fact="0.0395"/>
              <dgm:constr type="h" for="ch" forName="accent_1" refType="h" fact="0.126"/>
            </dgm:constrLst>
          </dgm:if>
          <dgm:else name="Name9">
            <dgm:constrLst>
              <dgm:constr type="primFontSz" for="des" ptType="node" op="equ" val="65"/>
              <dgm:constr type="l" for="ch" forName="image_accent_2" refType="w" fact="0.3747"/>
              <dgm:constr type="t" for="ch" forName="image_accent_2" refType="h" fact="0.3883"/>
              <dgm:constr type="w" for="ch" forName="image_accent_2" refType="w" fact="0.1253"/>
              <dgm:constr type="h" for="ch" forName="image_accent_2" refType="h" fact="0.4"/>
              <dgm:constr type="l" for="ch" forName="image_2" refType="w" fact="0.3821"/>
              <dgm:constr type="t" for="ch" forName="image_2" refType="h" fact="0.4118"/>
              <dgm:constr type="w" for="ch" forName="image_2" refType="w" fact="0.1105"/>
              <dgm:constr type="h" for="ch" forName="image_2" refType="h" fact="0.3529"/>
              <dgm:constr type="l" for="ch" forName="parent_text_1" refType="w" fact="0.6447"/>
              <dgm:constr type="t" for="ch" forName="parent_text_1" refType="h" fact="0"/>
              <dgm:constr type="w" for="ch" forName="parent_text_1" refType="w" fact="0.3553"/>
              <dgm:constr type="h" for="ch" forName="parent_text_1" refType="h" fact="0.215"/>
              <dgm:constr type="l" for="ch" forName="parent_text_2" refType="w" fact="0"/>
              <dgm:constr type="t" for="ch" forName="parent_text_2" refType="h" fact="0.4118"/>
              <dgm:constr type="w" for="ch" forName="parent_text_2" refType="w" fact="0.3553"/>
              <dgm:constr type="h" for="ch" forName="parent_text_2" refType="h" fact="0.3529"/>
              <dgm:constr type="l" for="ch" forName="image_accent_1" refType="w" fact="0.5263"/>
              <dgm:constr type="t" for="ch" forName="image_accent_1" refType="h" fact="0.2354"/>
              <dgm:constr type="w" for="ch" forName="image_accent_1" refType="w" fact="0.2394"/>
              <dgm:constr type="h" for="ch" forName="image_accent_1" refType="h" fact="0.7646"/>
              <dgm:constr type="l" for="ch" forName="image_1" refType="w" fact="0.5355"/>
              <dgm:constr type="t" for="ch" forName="image_1" refType="h" fact="0.2648"/>
              <dgm:constr type="w" for="ch" forName="image_1" refType="w" fact="0.2211"/>
              <dgm:constr type="h" for="ch" forName="image_1" refType="h" fact="0.7058"/>
              <dgm:constr type="l" for="ch" forName="accent_1" refType="w" fact="0.3289"/>
              <dgm:constr type="t" for="ch" forName="accent_1" refType="h" fact="0.7899"/>
              <dgm:constr type="w" for="ch" forName="accent_1" refType="w" fact="0.0395"/>
              <dgm:constr type="h" for="ch" forName="accent_1" refType="h" fact="0.126"/>
            </dgm:constrLst>
          </dgm:else>
        </dgm:choose>
      </dgm:if>
      <dgm:if name="Name10" axis="ch" ptType="node" func="cnt" op="equ" val="3">
        <dgm:alg type="composite">
          <dgm:param type="ar" val="2.4052"/>
        </dgm:alg>
        <dgm:choose name="Name11">
          <dgm:if name="Name12" func="var" arg="dir" op="equ" val="norm">
            <dgm:constrLst>
              <dgm:constr type="primFontSz" for="des" ptType="node" op="equ" val="65"/>
              <dgm:constr type="l" for="ch" forName="accent_3" refType="w" fact="0.6316"/>
              <dgm:constr type="t" for="ch" forName="accent_3" refType="h" fact="0.8355"/>
              <dgm:constr type="w" for="ch" forName="accent_3" refType="w" fact="0.0395"/>
              <dgm:constr type="h" for="ch" forName="accent_3" refType="h" fact="0.0949"/>
              <dgm:constr type="l" for="ch" forName="image_accent_2" refType="w" fact="0.4936"/>
              <dgm:constr type="t" for="ch" forName="image_accent_2" refType="h" fact="0.5329"/>
              <dgm:constr type="w" for="ch" forName="image_accent_2" refType="w" fact="0.1253"/>
              <dgm:constr type="h" for="ch" forName="image_accent_2" refType="h" fact="0.3013"/>
              <dgm:constr type="l" for="ch" forName="image_2" refType="w" fact="0.501"/>
              <dgm:constr type="t" for="ch" forName="image_2" refType="h" fact="0.5507"/>
              <dgm:constr type="w" for="ch" forName="image_2" refType="w" fact="0.1105"/>
              <dgm:constr type="h" for="ch" forName="image_2" refType="h" fact="0.2658"/>
              <dgm:constr type="l" for="ch" forName="image_accent_3" refType="w" fact="0.4446"/>
              <dgm:constr type="t" for="ch" forName="image_accent_3" refType="h" fact="0.1076"/>
              <dgm:constr type="w" for="ch" forName="image_accent_3" refType="w" fact="0.1606"/>
              <dgm:constr type="h" for="ch" forName="image_accent_3" refType="h" fact="0.3864"/>
              <dgm:constr type="l" for="ch" forName="image_3" refType="w" fact="0.4531"/>
              <dgm:constr type="t" for="ch" forName="image_3" refType="h" fact="0.128"/>
              <dgm:constr type="w" for="ch" forName="image_3" refType="w" fact="0.1437"/>
              <dgm:constr type="h" for="ch" forName="image_3" refType="h" fact="0.3456"/>
              <dgm:constr type="l" for="ch" forName="image_accent_1" refType="w" fact="0.2368"/>
              <dgm:constr type="t" for="ch" forName="image_accent_1" refType="h" fact="0.4241"/>
              <dgm:constr type="w" for="ch" forName="image_accent_1" refType="w" fact="0.2394"/>
              <dgm:constr type="h" for="ch" forName="image_accent_1" refType="h" fact="0.5759"/>
              <dgm:constr type="l" for="ch" forName="image_1" refType="w" fact="0.246"/>
              <dgm:constr type="t" for="ch" forName="image_1" refType="h" fact="0.4462"/>
              <dgm:constr type="w" for="ch" forName="image_1" refType="w" fact="0.2211"/>
              <dgm:constr type="h" for="ch" forName="image_1" refType="h" fact="0.5317"/>
              <dgm:constr type="l" for="ch" forName="parent_text_1" refType="w" fact="0"/>
              <dgm:constr type="t" for="ch" forName="parent_text_1" refType="h" fact="0.128"/>
              <dgm:constr type="w" for="ch" forName="parent_text_1" refType="w" fact="0.3553"/>
              <dgm:constr type="h" for="ch" forName="parent_text_1" refType="h" fact="0.2775"/>
              <dgm:constr type="l" for="ch" forName="accent_1" refType="w" fact="0.3895"/>
              <dgm:constr type="t" for="ch" forName="accent_1" refType="h" fact="0"/>
              <dgm:constr type="w" for="ch" forName="accent_1" refType="w" fact="0.0711"/>
              <dgm:constr type="h" for="ch" forName="accent_1" refType="h" fact="0.1709"/>
              <dgm:constr type="l" for="ch" forName="parent_text_2" refType="w" fact="0.6447"/>
              <dgm:constr type="t" for="ch" forName="parent_text_2" refType="h" fact="0.5507"/>
              <dgm:constr type="w" for="ch" forName="parent_text_2" refType="w" fact="0.3553"/>
              <dgm:constr type="h" for="ch" forName="parent_text_2" refType="h" fact="0.2658"/>
              <dgm:constr type="l" for="ch" forName="parent_text_3" refType="w" fact="0.6316"/>
              <dgm:constr type="t" for="ch" forName="parent_text_3" refType="h" fact="0.128"/>
              <dgm:constr type="w" for="ch" forName="parent_text_3" refType="w" fact="0.3553"/>
              <dgm:constr type="h" for="ch" forName="parent_text_3" refType="h" fact="0.3456"/>
              <dgm:constr type="l" for="ch" forName="accent_2" refType="w" fact="0.5789"/>
              <dgm:constr type="t" for="ch" forName="accent_2" refType="h" fact="0.0127"/>
              <dgm:constr type="w" for="ch" forName="accent_2" refType="w" fact="0.0526"/>
              <dgm:constr type="h" for="ch" forName="accent_2" refType="h" fact="0.1266"/>
            </dgm:constrLst>
          </dgm:if>
          <dgm:else name="Name13">
            <dgm:constrLst>
              <dgm:constr type="primFontSz" for="des" ptType="node" op="equ" val="65"/>
              <dgm:constr type="l" for="ch" forName="accent_1" refType="w" fact="0.3289"/>
              <dgm:constr type="t" for="ch" forName="accent_1" refType="h" fact="0.8355"/>
              <dgm:constr type="w" for="ch" forName="accent_1" refType="w" fact="0.0395"/>
              <dgm:constr type="h" for="ch" forName="accent_1" refType="h" fact="0.0949"/>
              <dgm:constr type="l" for="ch" forName="image_accent_2" refType="w" fact="0.3811"/>
              <dgm:constr type="t" for="ch" forName="image_accent_2" refType="h" fact="0.5329"/>
              <dgm:constr type="w" for="ch" forName="image_accent_2" refType="w" fact="0.1253"/>
              <dgm:constr type="h" for="ch" forName="image_accent_2" refType="h" fact="0.3013"/>
              <dgm:constr type="l" for="ch" forName="image_2" refType="w" fact="0.3885"/>
              <dgm:constr type="t" for="ch" forName="image_2" refType="h" fact="0.5507"/>
              <dgm:constr type="w" for="ch" forName="image_2" refType="w" fact="0.1105"/>
              <dgm:constr type="h" for="ch" forName="image_2" refType="h" fact="0.2658"/>
              <dgm:constr type="l" for="ch" forName="image_accent_3" refType="w" fact="0.3947"/>
              <dgm:constr type="t" for="ch" forName="image_accent_3" refType="h" fact="0.1076"/>
              <dgm:constr type="w" for="ch" forName="image_accent_3" refType="w" fact="0.1606"/>
              <dgm:constr type="h" for="ch" forName="image_accent_3" refType="h" fact="0.3864"/>
              <dgm:constr type="l" for="ch" forName="image_3" refType="w" fact="0.4032"/>
              <dgm:constr type="t" for="ch" forName="image_3" refType="h" fact="0.128"/>
              <dgm:constr type="w" for="ch" forName="image_3" refType="w" fact="0.1437"/>
              <dgm:constr type="h" for="ch" forName="image_3" refType="h" fact="0.3456"/>
              <dgm:constr type="l" for="ch" forName="image_accent_1" refType="w" fact="0.5237"/>
              <dgm:constr type="t" for="ch" forName="image_accent_1" refType="h" fact="0.4241"/>
              <dgm:constr type="w" for="ch" forName="image_accent_1" refType="w" fact="0.2394"/>
              <dgm:constr type="h" for="ch" forName="image_accent_1" refType="h" fact="0.5759"/>
              <dgm:constr type="l" for="ch" forName="image_1" refType="w" fact="0.5329"/>
              <dgm:constr type="t" for="ch" forName="image_1" refType="h" fact="0.4462"/>
              <dgm:constr type="w" for="ch" forName="image_1" refType="w" fact="0.2211"/>
              <dgm:constr type="h" for="ch" forName="image_1" refType="h" fact="0.5317"/>
              <dgm:constr type="l" for="ch" forName="parent_text_1" refType="w" fact="0.6447"/>
              <dgm:constr type="t" for="ch" forName="parent_text_1" refType="h" fact="0.128"/>
              <dgm:constr type="w" for="ch" forName="parent_text_1" refType="w" fact="0.3553"/>
              <dgm:constr type="h" for="ch" forName="parent_text_1" refType="h" fact="0.2775"/>
              <dgm:constr type="l" for="ch" forName="accent_2" refType="w" fact="0.5395"/>
              <dgm:constr type="t" for="ch" forName="accent_2" refType="h" fact="0"/>
              <dgm:constr type="w" for="ch" forName="accent_2" refType="w" fact="0.0711"/>
              <dgm:constr type="h" for="ch" forName="accent_2" refType="h" fact="0.1709"/>
              <dgm:constr type="l" for="ch" forName="parent_text_3" refType="w" fact="0.0132"/>
              <dgm:constr type="t" for="ch" forName="parent_text_3" refType="h" fact="0.128"/>
              <dgm:constr type="w" for="ch" forName="parent_text_3" refType="w" fact="0.3553"/>
              <dgm:constr type="h" for="ch" forName="parent_text_3" refType="h" fact="0.3456"/>
              <dgm:constr type="l" for="ch" forName="parent_text_2" refType="w" fact="0"/>
              <dgm:constr type="t" for="ch" forName="parent_text_2" refType="h" fact="0.5507"/>
              <dgm:constr type="w" for="ch" forName="parent_text_2" refType="w" fact="0.3553"/>
              <dgm:constr type="h" for="ch" forName="parent_text_2" refType="h" fact="0.2658"/>
              <dgm:constr type="l" for="ch" forName="accent_3" refType="w" fact="0.3684"/>
              <dgm:constr type="t" for="ch" forName="accent_3" refType="h" fact="0.0127"/>
              <dgm:constr type="w" for="ch" forName="accent_3" refType="w" fact="0.0526"/>
              <dgm:constr type="h" for="ch" forName="accent_3" refType="h" fact="0.1266"/>
            </dgm:constrLst>
          </dgm:else>
        </dgm:choose>
      </dgm:if>
      <dgm:if name="Name14" axis="ch" ptType="node" func="cnt" op="equ" val="4">
        <dgm:alg type="composite">
          <dgm:param type="ar" val="1.6704"/>
        </dgm:alg>
        <dgm:choose name="Name15">
          <dgm:if name="Name16" func="var" arg="dir" op="equ" val="norm">
            <dgm:constrLst>
              <dgm:constr type="primFontSz" for="des" ptType="node" op="equ" val="65"/>
              <dgm:constr type="l" for="ch" forName="image_accent_4" refType="w" fact="0.4626"/>
              <dgm:constr type="t" for="ch" forName="image_accent_4" refType="h" fact="0.1415"/>
              <dgm:constr type="w" for="ch" forName="image_accent_4" refType="w" fact="0.1126"/>
              <dgm:constr type="h" for="ch" forName="image_accent_4" refType="h" fact="0.1881"/>
              <dgm:constr type="l" for="ch" forName="image_4" refType="w" fact="0.4692"/>
              <dgm:constr type="t" for="ch" forName="image_4" refType="h" fact="0.1526"/>
              <dgm:constr type="w" for="ch" forName="image_4" refType="w" fact="0.0994"/>
              <dgm:constr type="h" for="ch" forName="image_4" refType="h" fact="0.166"/>
              <dgm:constr type="l" for="ch" forName="image_accent_2" refType="w" fact="0.4936"/>
              <dgm:constr type="t" for="ch" forName="image_accent_2" refType="h" fact="0.6756"/>
              <dgm:constr type="w" for="ch" forName="image_accent_2" refType="w" fact="0.1253"/>
              <dgm:constr type="h" for="ch" forName="image_accent_2" refType="h" fact="0.2092"/>
              <dgm:constr type="l" for="ch" forName="image_2" refType="w" fact="0.501"/>
              <dgm:constr type="t" for="ch" forName="image_2" refType="h" fact="0.6879"/>
              <dgm:constr type="w" for="ch" forName="image_2" refType="w" fact="0.1105"/>
              <dgm:constr type="h" for="ch" forName="image_2" refType="h" fact="0.1846"/>
              <dgm:constr type="l" for="ch" forName="image_accent_3" refType="w" fact="0.4446"/>
              <dgm:constr type="t" for="ch" forName="image_accent_3" refType="h" fact="0.3802"/>
              <dgm:constr type="w" for="ch" forName="image_accent_3" refType="w" fact="0.1606"/>
              <dgm:constr type="h" for="ch" forName="image_accent_3" refType="h" fact="0.2683"/>
              <dgm:constr type="l" for="ch" forName="image_3" refType="w" fact="0.4531"/>
              <dgm:constr type="t" for="ch" forName="image_3" refType="h" fact="0.3944"/>
              <dgm:constr type="w" for="ch" forName="image_3" refType="w" fact="0.1437"/>
              <dgm:constr type="h" for="ch" forName="image_3" refType="h" fact="0.24"/>
              <dgm:constr type="l" for="ch" forName="image_accent_1" refType="w" fact="0.2368"/>
              <dgm:constr type="t" for="ch" forName="image_accent_1" refType="h" fact="0.6"/>
              <dgm:constr type="w" for="ch" forName="image_accent_1" refType="w" fact="0.2394"/>
              <dgm:constr type="h" for="ch" forName="image_accent_1" refType="h" fact="0.4"/>
              <dgm:constr type="l" for="ch" forName="image_1" refType="w" fact="0.246"/>
              <dgm:constr type="t" for="ch" forName="image_1" refType="h" fact="0.6154"/>
              <dgm:constr type="w" for="ch" forName="image_1" refType="w" fact="0.2211"/>
              <dgm:constr type="h" for="ch" forName="image_1" refType="h" fact="0.3692"/>
              <dgm:constr type="l" for="ch" forName="parent_text_1" refType="w" fact="0"/>
              <dgm:constr type="t" for="ch" forName="parent_text_1" refType="h" fact="0.3944"/>
              <dgm:constr type="w" for="ch" forName="parent_text_1" refType="w" fact="0.3553"/>
              <dgm:constr type="h" for="ch" forName="parent_text_1" refType="h" fact="0.1931"/>
              <dgm:constr type="l" for="ch" forName="accent_1" refType="w" fact="0.3895"/>
              <dgm:constr type="t" for="ch" forName="accent_1" refType="h" fact="0.3055"/>
              <dgm:constr type="w" for="ch" forName="accent_1" refType="w" fact="0.0711"/>
              <dgm:constr type="h" for="ch" forName="accent_1" refType="h" fact="0.1187"/>
              <dgm:constr type="l" for="ch" forName="parent_text_3" refType="w" fact="0.6316"/>
              <dgm:constr type="t" for="ch" forName="parent_text_3" refType="h" fact="0.3944"/>
              <dgm:constr type="w" for="ch" forName="parent_text_3" refType="w" fact="0.3553"/>
              <dgm:constr type="h" for="ch" forName="parent_text_3" refType="h" fact="0.24"/>
              <dgm:constr type="l" for="ch" forName="parent_text_2" refType="w" fact="0.6447"/>
              <dgm:constr type="t" for="ch" forName="parent_text_2" refType="h" fact="0.6879"/>
              <dgm:constr type="w" for="ch" forName="parent_text_2" refType="w" fact="0.3553"/>
              <dgm:constr type="h" for="ch" forName="parent_text_2" refType="h" fact="0.1846"/>
              <dgm:constr type="l" for="ch" forName="accent_2" refType="w" fact="0.5347"/>
              <dgm:constr type="t" for="ch" forName="accent_2" refType="h" fact="0.044"/>
              <dgm:constr type="w" for="ch" forName="accent_2" refType="w" fact="0.0526"/>
              <dgm:constr type="h" for="ch" forName="accent_2" refType="h" fact="0.0879"/>
              <dgm:constr type="l" for="ch" forName="accent_3" refType="w" fact="0.6005"/>
              <dgm:constr type="t" for="ch" forName="accent_3" refType="h" fact="0"/>
              <dgm:constr type="w" for="ch" forName="accent_3" refType="w" fact="0.0263"/>
              <dgm:constr type="h" for="ch" forName="accent_3" refType="h" fact="0.044"/>
              <dgm:constr type="l" for="ch" forName="parent_text_4" refType="w" fact="0.6005"/>
              <dgm:constr type="t" for="ch" forName="parent_text_4" refType="h" fact="0.1526"/>
              <dgm:constr type="w" for="ch" forName="parent_text_4" refType="w" fact="0.3553"/>
              <dgm:constr type="h" for="ch" forName="parent_text_4" refType="h" fact="0.166"/>
              <dgm:constr type="l" for="ch" forName="accent_4" refType="w" fact="0.6268"/>
              <dgm:constr type="t" for="ch" forName="accent_4" refType="h" fact="0.8791"/>
              <dgm:constr type="w" for="ch" forName="accent_4" refType="w" fact="0.0395"/>
              <dgm:constr type="h" for="ch" forName="accent_4" refType="h" fact="0.0659"/>
            </dgm:constrLst>
          </dgm:if>
          <dgm:else name="Name17">
            <dgm:constrLst>
              <dgm:constr type="primFontSz" for="des" ptType="node" op="equ" val="65"/>
              <dgm:constr type="l" for="ch" forName="image_accent_4" refType="w" fact="0.4248"/>
              <dgm:constr type="t" for="ch" forName="image_accent_4" refType="h" fact="0.1415"/>
              <dgm:constr type="w" for="ch" forName="image_accent_4" refType="w" fact="0.1126"/>
              <dgm:constr type="h" for="ch" forName="image_accent_4" refType="h" fact="0.1881"/>
              <dgm:constr type="l" for="ch" forName="image_4" refType="w" fact="0.4314"/>
              <dgm:constr type="t" for="ch" forName="image_4" refType="h" fact="0.1526"/>
              <dgm:constr type="w" for="ch" forName="image_4" refType="w" fact="0.0994"/>
              <dgm:constr type="h" for="ch" forName="image_4" refType="h" fact="0.166"/>
              <dgm:constr type="l" for="ch" forName="image_accent_2" refType="w" fact="0.3811"/>
              <dgm:constr type="t" for="ch" forName="image_accent_2" refType="h" fact="0.6756"/>
              <dgm:constr type="w" for="ch" forName="image_accent_2" refType="w" fact="0.1253"/>
              <dgm:constr type="h" for="ch" forName="image_accent_2" refType="h" fact="0.2092"/>
              <dgm:constr type="l" for="ch" forName="image_2" refType="w" fact="0.3885"/>
              <dgm:constr type="t" for="ch" forName="image_2" refType="h" fact="0.6879"/>
              <dgm:constr type="w" for="ch" forName="image_2" refType="w" fact="0.1105"/>
              <dgm:constr type="h" for="ch" forName="image_2" refType="h" fact="0.1846"/>
              <dgm:constr type="l" for="ch" forName="image_accent_3" refType="w" fact="0.3947"/>
              <dgm:constr type="t" for="ch" forName="image_accent_3" refType="h" fact="0.3802"/>
              <dgm:constr type="w" for="ch" forName="image_accent_3" refType="w" fact="0.1606"/>
              <dgm:constr type="h" for="ch" forName="image_accent_3" refType="h" fact="0.2683"/>
              <dgm:constr type="l" for="ch" forName="image_3" refType="w" fact="0.4032"/>
              <dgm:constr type="t" for="ch" forName="image_3" refType="h" fact="0.3944"/>
              <dgm:constr type="w" for="ch" forName="image_3" refType="w" fact="0.1437"/>
              <dgm:constr type="h" for="ch" forName="image_3" refType="h" fact="0.24"/>
              <dgm:constr type="l" for="ch" forName="image_accent_1" refType="w" fact="0.5237"/>
              <dgm:constr type="t" for="ch" forName="image_accent_1" refType="h" fact="0.6"/>
              <dgm:constr type="w" for="ch" forName="image_accent_1" refType="w" fact="0.2394"/>
              <dgm:constr type="h" for="ch" forName="image_accent_1" refType="h" fact="0.4"/>
              <dgm:constr type="l" for="ch" forName="image_1" refType="w" fact="0.5329"/>
              <dgm:constr type="t" for="ch" forName="image_1" refType="h" fact="0.6154"/>
              <dgm:constr type="w" for="ch" forName="image_1" refType="w" fact="0.2211"/>
              <dgm:constr type="h" for="ch" forName="image_1" refType="h" fact="0.3692"/>
              <dgm:constr type="l" for="ch" forName="parent_text_1" refType="w" fact="0.6447"/>
              <dgm:constr type="t" for="ch" forName="parent_text_1" refType="h" fact="0.3944"/>
              <dgm:constr type="w" for="ch" forName="parent_text_1" refType="w" fact="0.3553"/>
              <dgm:constr type="h" for="ch" forName="parent_text_1" refType="h" fact="0.1931"/>
              <dgm:constr type="l" for="ch" forName="accent_1" refType="w" fact="0.5395"/>
              <dgm:constr type="t" for="ch" forName="accent_1" refType="h" fact="0.3055"/>
              <dgm:constr type="w" for="ch" forName="accent_1" refType="w" fact="0.0711"/>
              <dgm:constr type="h" for="ch" forName="accent_1" refType="h" fact="0.1187"/>
              <dgm:constr type="l" for="ch" forName="parent_text_3" refType="w" fact="0.0132"/>
              <dgm:constr type="t" for="ch" forName="parent_text_3" refType="h" fact="0.3944"/>
              <dgm:constr type="w" for="ch" forName="parent_text_3" refType="w" fact="0.3553"/>
              <dgm:constr type="h" for="ch" forName="parent_text_3" refType="h" fact="0.24"/>
              <dgm:constr type="l" for="ch" forName="parent_text_2" refType="w" fact="0"/>
              <dgm:constr type="t" for="ch" forName="parent_text_2" refType="h" fact="0.6879"/>
              <dgm:constr type="w" for="ch" forName="parent_text_2" refType="w" fact="0.3553"/>
              <dgm:constr type="h" for="ch" forName="parent_text_2" refType="h" fact="0.1846"/>
              <dgm:constr type="l" for="ch" forName="accent_2" refType="w" fact="0.4126"/>
              <dgm:constr type="t" for="ch" forName="accent_2" refType="h" fact="0.044"/>
              <dgm:constr type="w" for="ch" forName="accent_2" refType="w" fact="0.0526"/>
              <dgm:constr type="h" for="ch" forName="accent_2" refType="h" fact="0.0879"/>
              <dgm:constr type="l" for="ch" forName="accent_3" refType="w" fact="0.3732"/>
              <dgm:constr type="t" for="ch" forName="accent_3" refType="h" fact="0"/>
              <dgm:constr type="w" for="ch" forName="accent_3" refType="w" fact="0.0263"/>
              <dgm:constr type="h" for="ch" forName="accent_3" refType="h" fact="0.044"/>
              <dgm:constr type="l" for="ch" forName="parent_text_4" refType="w" fact="0.0442"/>
              <dgm:constr type="t" for="ch" forName="parent_text_4" refType="h" fact="0.1526"/>
              <dgm:constr type="w" for="ch" forName="parent_text_4" refType="w" fact="0.3553"/>
              <dgm:constr type="h" for="ch" forName="parent_text_4" refType="h" fact="0.166"/>
              <dgm:constr type="l" for="ch" forName="accent_4" refType="w" fact="0.3337"/>
              <dgm:constr type="t" for="ch" forName="accent_4" refType="h" fact="0.8791"/>
              <dgm:constr type="w" for="ch" forName="accent_4" refType="w" fact="0.0395"/>
              <dgm:constr type="h" for="ch" forName="accent_4" refType="h" fact="0.0659"/>
            </dgm:constrLst>
          </dgm:else>
        </dgm:choose>
      </dgm:if>
      <dgm:if name="Name18" axis="ch" ptType="node" func="cnt" op="equ" val="5">
        <dgm:alg type="composite">
          <dgm:param type="ar" val="1.5076"/>
        </dgm:alg>
        <dgm:choose name="Name19">
          <dgm:if name="Name20" func="var" arg="dir" op="equ" val="norm">
            <dgm:constrLst>
              <dgm:constr type="primFontSz" for="des" ptType="node" op="equ" val="65"/>
              <dgm:constr type="l" for="ch" forName="image_accent_5" refType="w" fact="0.5301"/>
              <dgm:constr type="t" for="ch" forName="image_accent_5" refType="h" fact="0.0862"/>
              <dgm:constr type="w" for="ch" forName="image_accent_5" refType="w" fact="0.1022"/>
              <dgm:constr type="h" for="ch" forName="image_accent_5" refType="h" fact="0.1541"/>
              <dgm:constr type="l" for="ch" forName="image_5" refType="w" fact="0.5361"/>
              <dgm:constr type="t" for="ch" forName="image_5" refType="h" fact="0.0953"/>
              <dgm:constr type="w" for="ch" forName="image_5" refType="w" fact="0.0902"/>
              <dgm:constr type="h" for="ch" forName="image_5" refType="h" fact="0.1359"/>
              <dgm:constr type="l" for="ch" forName="image_accent_4" refType="w" fact="0.4528"/>
              <dgm:constr type="t" for="ch" forName="image_accent_4" refType="h" fact="0.2416"/>
              <dgm:constr type="w" for="ch" forName="image_accent_4" refType="w" fact="0.1103"/>
              <dgm:constr type="h" for="ch" forName="image_accent_4" refType="h" fact="0.1662"/>
              <dgm:constr type="l" for="ch" forName="image_4" refType="w" fact="0.4593"/>
              <dgm:constr type="t" for="ch" forName="image_4" refType="h" fact="0.2513"/>
              <dgm:constr type="w" for="ch" forName="image_4" refType="w" fact="0.0973"/>
              <dgm:constr type="h" for="ch" forName="image_4" refType="h" fact="0.1467"/>
              <dgm:constr type="l" for="ch" forName="image_accent_2" refType="w" fact="0.4832"/>
              <dgm:constr type="t" for="ch" forName="image_accent_2" refType="h" fact="0.7134"/>
              <dgm:constr type="w" for="ch" forName="image_accent_2" refType="w" fact="0.1226"/>
              <dgm:constr type="h" for="ch" forName="image_accent_2" refType="h" fact="0.1849"/>
              <dgm:constr type="l" for="ch" forName="image_2" refType="w" fact="0.4904"/>
              <dgm:constr type="t" for="ch" forName="image_2" refType="h" fact="0.7243"/>
              <dgm:constr type="w" for="ch" forName="image_2" refType="w" fact="0.1082"/>
              <dgm:constr type="h" for="ch" forName="image_2" refType="h" fact="0.1631"/>
              <dgm:constr type="l" for="ch" forName="image_accent_3" refType="w" fact="0.4352"/>
              <dgm:constr type="t" for="ch" forName="image_accent_3" refType="h" fact="0.4525"/>
              <dgm:constr type="w" for="ch" forName="image_accent_3" refType="w" fact="0.1573"/>
              <dgm:constr type="h" for="ch" forName="image_accent_3" refType="h" fact="0.2371"/>
              <dgm:constr type="l" for="ch" forName="image_3" refType="w" fact="0.4435"/>
              <dgm:constr type="t" for="ch" forName="image_3" refType="h" fact="0.465"/>
              <dgm:constr type="w" for="ch" forName="image_3" refType="w" fact="0.1407"/>
              <dgm:constr type="h" for="ch" forName="image_3" refType="h" fact="0.212"/>
              <dgm:constr type="l" for="ch" forName="image_accent_1" refType="w" fact="0.2318"/>
              <dgm:constr type="t" for="ch" forName="image_accent_1" refType="h" fact="0.6466"/>
              <dgm:constr type="w" for="ch" forName="image_accent_1" refType="w" fact="0.2344"/>
              <dgm:constr type="h" for="ch" forName="image_accent_1" refType="h" fact="0.3534"/>
              <dgm:constr type="l" for="ch" forName="image_1" refType="w" fact="0.2408"/>
              <dgm:constr type="t" for="ch" forName="image_1" refType="h" fact="0.6602"/>
              <dgm:constr type="w" for="ch" forName="image_1" refType="w" fact="0.2164"/>
              <dgm:constr type="h" for="ch" forName="image_1" refType="h" fact="0.3262"/>
              <dgm:constr type="l" for="ch" forName="parent_text_1" refType="w" fact="0"/>
              <dgm:constr type="t" for="ch" forName="parent_text_1" refType="h" fact="0.465"/>
              <dgm:constr type="w" for="ch" forName="parent_text_1" refType="w" fact="0.3478"/>
              <dgm:constr type="h" for="ch" forName="parent_text_1" refType="h" fact="0.165"/>
              <dgm:constr type="l" for="ch" forName="accent_1" refType="w" fact="0.3813"/>
              <dgm:constr type="t" for="ch" forName="accent_1" refType="h" fact="0.3864"/>
              <dgm:constr type="w" for="ch" forName="accent_1" refType="w" fact="0.0696"/>
              <dgm:constr type="h" for="ch" forName="accent_1" refType="h" fact="0.1049"/>
              <dgm:constr type="l" for="ch" forName="parent_text_3" refType="w" fact="0.6182"/>
              <dgm:constr type="t" for="ch" forName="parent_text_3" refType="h" fact="0.465"/>
              <dgm:constr type="w" for="ch" forName="parent_text_3" refType="w" fact="0.3478"/>
              <dgm:constr type="h" for="ch" forName="parent_text_3" refType="h" fact="0.212"/>
              <dgm:constr type="l" for="ch" forName="parent_text_2" refType="w" fact="0.6311"/>
              <dgm:constr type="t" for="ch" forName="parent_text_2" refType="h" fact="0.7243"/>
              <dgm:constr type="w" for="ch" forName="parent_text_2" refType="w" fact="0.3478"/>
              <dgm:constr type="h" for="ch" forName="parent_text_2" refType="h" fact="0.1631"/>
              <dgm:constr type="l" for="ch" forName="parent_text_4" refType="w" fact="0.5878"/>
              <dgm:constr type="t" for="ch" forName="parent_text_4" refType="h" fact="0.2513"/>
              <dgm:constr type="w" for="ch" forName="parent_text_4" refType="w" fact="0.3478"/>
              <dgm:constr type="h" for="ch" forName="parent_text_4" refType="h" fact="0.1467"/>
              <dgm:constr type="l" for="ch" forName="accent_2" refType="w" fact="0.6265"/>
              <dgm:constr type="t" for="ch" forName="accent_2" refType="h" fact="0.0194"/>
              <dgm:constr type="w" for="ch" forName="accent_2" refType="w" fact="0.0515"/>
              <dgm:constr type="h" for="ch" forName="accent_2" refType="h" fact="0.0777"/>
              <dgm:constr type="l" for="ch" forName="accent_3" refType="w" fact="0.7038"/>
              <dgm:constr type="t" for="ch" forName="accent_3" refType="h" fact="0"/>
              <dgm:constr type="w" for="ch" forName="accent_3" refType="w" fact="0.0258"/>
              <dgm:constr type="h" for="ch" forName="accent_3" refType="h" fact="0.0388"/>
              <dgm:constr type="l" for="ch" forName="parent_text_5" refType="w" fact="0.6522"/>
              <dgm:constr type="t" for="ch" forName="parent_text_5" refType="h" fact="0.0953"/>
              <dgm:constr type="w" for="ch" forName="parent_text_5" refType="w" fact="0.3478"/>
              <dgm:constr type="h" for="ch" forName="parent_text_5" refType="h" fact="0.1359"/>
              <dgm:constr type="l" for="ch" forName="accent_4" refType="w" fact="0.6136"/>
              <dgm:constr type="t" for="ch" forName="accent_4" refType="h" fact="0.8932"/>
              <dgm:constr type="w" for="ch" forName="accent_4" refType="w" fact="0.0386"/>
              <dgm:constr type="h" for="ch" forName="accent_4" refType="h" fact="0.0583"/>
            </dgm:constrLst>
          </dgm:if>
          <dgm:else name="Name21">
            <dgm:constrLst>
              <dgm:constr type="primFontSz" for="des" ptType="node" op="equ" val="65"/>
              <dgm:constr type="l" for="ch" forName="image_accent_5" refType="w" fact="0.3677"/>
              <dgm:constr type="t" for="ch" forName="image_accent_5" refType="h" fact="0.0862"/>
              <dgm:constr type="w" for="ch" forName="image_accent_5" refType="w" fact="0.1022"/>
              <dgm:constr type="h" for="ch" forName="image_accent_5" refType="h" fact="0.1541"/>
              <dgm:constr type="l" for="ch" forName="image_5" refType="w" fact="0.3738"/>
              <dgm:constr type="t" for="ch" forName="image_5" refType="h" fact="0.0953"/>
              <dgm:constr type="w" for="ch" forName="image_5" refType="w" fact="0.0902"/>
              <dgm:constr type="h" for="ch" forName="image_5" refType="h" fact="0.1359"/>
              <dgm:constr type="l" for="ch" forName="image_accent_4" refType="w" fact="0.437"/>
              <dgm:constr type="t" for="ch" forName="image_accent_4" refType="h" fact="0.2416"/>
              <dgm:constr type="w" for="ch" forName="image_accent_4" refType="w" fact="0.1103"/>
              <dgm:constr type="h" for="ch" forName="image_accent_4" refType="h" fact="0.1662"/>
              <dgm:constr type="l" for="ch" forName="image_4" refType="w" fact="0.4434"/>
              <dgm:constr type="t" for="ch" forName="image_4" refType="h" fact="0.2513"/>
              <dgm:constr type="w" for="ch" forName="image_4" refType="w" fact="0.0973"/>
              <dgm:constr type="h" for="ch" forName="image_4" refType="h" fact="0.1467"/>
              <dgm:constr type="l" for="ch" forName="image_accent_2" refType="w" fact="0.3942"/>
              <dgm:constr type="t" for="ch" forName="image_accent_2" refType="h" fact="0.7134"/>
              <dgm:constr type="w" for="ch" forName="image_accent_2" refType="w" fact="0.1226"/>
              <dgm:constr type="h" for="ch" forName="image_accent_2" refType="h" fact="0.1849"/>
              <dgm:constr type="l" for="ch" forName="image_2" refType="w" fact="0.4014"/>
              <dgm:constr type="t" for="ch" forName="image_2" refType="h" fact="0.7243"/>
              <dgm:constr type="w" for="ch" forName="image_2" refType="w" fact="0.1082"/>
              <dgm:constr type="h" for="ch" forName="image_2" refType="h" fact="0.1631"/>
              <dgm:constr type="l" for="ch" forName="image_accent_3" refType="w" fact="0.4075"/>
              <dgm:constr type="t" for="ch" forName="image_accent_3" refType="h" fact="0.4525"/>
              <dgm:constr type="w" for="ch" forName="image_accent_3" refType="w" fact="0.1573"/>
              <dgm:constr type="h" for="ch" forName="image_accent_3" refType="h" fact="0.2371"/>
              <dgm:constr type="l" for="ch" forName="image_3" refType="w" fact="0.4158"/>
              <dgm:constr type="t" for="ch" forName="image_3" refType="h" fact="0.465"/>
              <dgm:constr type="w" for="ch" forName="image_3" refType="w" fact="0.1407"/>
              <dgm:constr type="h" for="ch" forName="image_3" refType="h" fact="0.212"/>
              <dgm:constr type="l" for="ch" forName="image_accent_1" refType="w" fact="0.5338"/>
              <dgm:constr type="t" for="ch" forName="image_accent_1" refType="h" fact="0.6466"/>
              <dgm:constr type="w" for="ch" forName="image_accent_1" refType="w" fact="0.2344"/>
              <dgm:constr type="h" for="ch" forName="image_accent_1" refType="h" fact="0.3534"/>
              <dgm:constr type="l" for="ch" forName="image_1" refType="w" fact="0.5428"/>
              <dgm:constr type="t" for="ch" forName="image_1" refType="h" fact="0.6602"/>
              <dgm:constr type="w" for="ch" forName="image_1" refType="w" fact="0.2164"/>
              <dgm:constr type="h" for="ch" forName="image_1" refType="h" fact="0.3262"/>
              <dgm:constr type="l" for="ch" forName="parent_text_1" refType="w" fact="0.6522"/>
              <dgm:constr type="t" for="ch" forName="parent_text_1" refType="h" fact="0.465"/>
              <dgm:constr type="w" for="ch" forName="parent_text_1" refType="w" fact="0.3478"/>
              <dgm:constr type="h" for="ch" forName="parent_text_1" refType="h" fact="0.165"/>
              <dgm:constr type="l" for="ch" forName="accent_1" refType="w" fact="0.5492"/>
              <dgm:constr type="t" for="ch" forName="accent_1" refType="h" fact="0.3864"/>
              <dgm:constr type="w" for="ch" forName="accent_1" refType="w" fact="0.0696"/>
              <dgm:constr type="h" for="ch" forName="accent_1" refType="h" fact="0.1049"/>
              <dgm:constr type="l" for="ch" forName="parent_text_3" refType="w" fact="0.034"/>
              <dgm:constr type="t" for="ch" forName="parent_text_3" refType="h" fact="0.465"/>
              <dgm:constr type="w" for="ch" forName="parent_text_3" refType="w" fact="0.3478"/>
              <dgm:constr type="h" for="ch" forName="parent_text_3" refType="h" fact="0.212"/>
              <dgm:constr type="l" for="ch" forName="parent_text_2" refType="w" fact="0.0211"/>
              <dgm:constr type="t" for="ch" forName="parent_text_2" refType="h" fact="0.7243"/>
              <dgm:constr type="w" for="ch" forName="parent_text_2" refType="w" fact="0.3478"/>
              <dgm:constr type="h" for="ch" forName="parent_text_2" refType="h" fact="0.1631"/>
              <dgm:constr type="l" for="ch" forName="parent_text_4" refType="w" fact="0.0644"/>
              <dgm:constr type="t" for="ch" forName="parent_text_4" refType="h" fact="0.2513"/>
              <dgm:constr type="w" for="ch" forName="parent_text_4" refType="w" fact="0.3478"/>
              <dgm:constr type="h" for="ch" forName="parent_text_4" refType="h" fact="0.1467"/>
              <dgm:constr type="l" for="ch" forName="accent_2" refType="w" fact="0.322"/>
              <dgm:constr type="t" for="ch" forName="accent_2" refType="h" fact="0.0194"/>
              <dgm:constr type="w" for="ch" forName="accent_2" refType="w" fact="0.0515"/>
              <dgm:constr type="h" for="ch" forName="accent_2" refType="h" fact="0.0777"/>
              <dgm:constr type="l" for="ch" forName="accent_3" refType="w" fact="0.2705"/>
              <dgm:constr type="t" for="ch" forName="accent_3" refType="h" fact="0"/>
              <dgm:constr type="w" for="ch" forName="accent_3" refType="w" fact="0.0258"/>
              <dgm:constr type="h" for="ch" forName="accent_3" refType="h" fact="0.0388"/>
              <dgm:constr type="l" for="ch" forName="parent_text_5" refType="w" fact="0"/>
              <dgm:constr type="t" for="ch" forName="parent_text_5" refType="h" fact="0.0953"/>
              <dgm:constr type="w" for="ch" forName="parent_text_5" refType="w" fact="0.3478"/>
              <dgm:constr type="h" for="ch" forName="parent_text_5" refType="h" fact="0.1359"/>
              <dgm:constr type="l" for="ch" forName="accent_4" refType="w" fact="0.3478"/>
              <dgm:constr type="t" for="ch" forName="accent_4" refType="h" fact="0.8932"/>
              <dgm:constr type="w" for="ch" forName="accent_4" refType="w" fact="0.0386"/>
              <dgm:constr type="h" for="ch" forName="accent_4" refType="h" fact="0.0583"/>
            </dgm:constrLst>
          </dgm:else>
        </dgm:choose>
      </dgm:if>
      <dgm:if name="Name22" axis="ch" ptType="node" func="cnt" op="equ" val="6">
        <dgm:alg type="composite">
          <dgm:param type="ar" val="1.1351"/>
        </dgm:alg>
        <dgm:choose name="Name23">
          <dgm:if name="Name24" func="var" arg="dir" op="equ" val="norm">
            <dgm:constrLst>
              <dgm:constr type="primFontSz" for="des" ptType="node" op="equ" val="65"/>
              <dgm:constr type="l" for="ch" forName="image_accent_6" refType="w" fact="0.3864"/>
              <dgm:constr type="t" for="ch" forName="image_accent_6" refType="h" fact="0.7456"/>
              <dgm:constr type="w" for="ch" forName="image_accent_6" refType="w" fact="0.1757"/>
              <dgm:constr type="h" for="ch" forName="image_accent_6" refType="h" fact="0.1995"/>
              <dgm:constr type="l" for="ch" forName="image_6" refType="w" fact="0.3957"/>
              <dgm:constr type="t" for="ch" forName="image_6" refType="h" fact="0.7561"/>
              <dgm:constr type="w" for="ch" forName="image_6" refType="w" fact="0.1572"/>
              <dgm:constr type="h" for="ch" forName="image_6" refType="h" fact="0.1784"/>
              <dgm:constr type="l" for="ch" forName="image_accent_5" refType="w" fact="0.5301"/>
              <dgm:constr type="t" for="ch" forName="image_accent_5" refType="h" fact="0.0649"/>
              <dgm:constr type="w" for="ch" forName="image_accent_5" refType="w" fact="0.1022"/>
              <dgm:constr type="h" for="ch" forName="image_accent_5" refType="h" fact="0.116"/>
              <dgm:constr type="l" for="ch" forName="image_5" refType="w" fact="0.5361"/>
              <dgm:constr type="t" for="ch" forName="image_5" refType="h" fact="0.0717"/>
              <dgm:constr type="w" for="ch" forName="image_5" refType="w" fact="0.0902"/>
              <dgm:constr type="h" for="ch" forName="image_5" refType="h" fact="0.1023"/>
              <dgm:constr type="l" for="ch" forName="image_accent_4" refType="w" fact="0.4528"/>
              <dgm:constr type="t" for="ch" forName="image_accent_4" refType="h" fact="0.1819"/>
              <dgm:constr type="w" for="ch" forName="image_accent_4" refType="w" fact="0.1103"/>
              <dgm:constr type="h" for="ch" forName="image_accent_4" refType="h" fact="0.1251"/>
              <dgm:constr type="l" for="ch" forName="image_4" refType="w" fact="0.4593"/>
              <dgm:constr type="t" for="ch" forName="image_4" refType="h" fact="0.1892"/>
              <dgm:constr type="w" for="ch" forName="image_4" refType="w" fact="0.0973"/>
              <dgm:constr type="h" for="ch" forName="image_4" refType="h" fact="0.1104"/>
              <dgm:constr type="l" for="ch" forName="image_accent_2" refType="w" fact="0.4832"/>
              <dgm:constr type="t" for="ch" forName="image_accent_2" refType="h" fact="0.5371"/>
              <dgm:constr type="w" for="ch" forName="image_accent_2" refType="w" fact="0.1226"/>
              <dgm:constr type="h" for="ch" forName="image_accent_2" refType="h" fact="0.1392"/>
              <dgm:constr type="l" for="ch" forName="image_2" refType="w" fact="0.4904"/>
              <dgm:constr type="t" for="ch" forName="image_2" refType="h" fact="0.5453"/>
              <dgm:constr type="w" for="ch" forName="image_2" refType="w" fact="0.1082"/>
              <dgm:constr type="h" for="ch" forName="image_2" refType="h" fact="0.1228"/>
              <dgm:constr type="l" for="ch" forName="image_accent_3" refType="w" fact="0.4352"/>
              <dgm:constr type="t" for="ch" forName="image_accent_3" refType="h" fact="0.3407"/>
              <dgm:constr type="w" for="ch" forName="image_accent_3" refType="w" fact="0.1573"/>
              <dgm:constr type="h" for="ch" forName="image_accent_3" refType="h" fact="0.1785"/>
              <dgm:constr type="l" for="ch" forName="image_3" refType="w" fact="0.4435"/>
              <dgm:constr type="t" for="ch" forName="image_3" refType="h" fact="0.3501"/>
              <dgm:constr type="w" for="ch" forName="image_3" refType="w" fact="0.1407"/>
              <dgm:constr type="h" for="ch" forName="image_3" refType="h" fact="0.1596"/>
              <dgm:constr type="l" for="ch" forName="image_accent_1" refType="w" fact="0.2318"/>
              <dgm:constr type="t" for="ch" forName="image_accent_1" refType="h" fact="0.4869"/>
              <dgm:constr type="w" for="ch" forName="image_accent_1" refType="w" fact="0.2344"/>
              <dgm:constr type="h" for="ch" forName="image_accent_1" refType="h" fact="0.2661"/>
              <dgm:constr type="l" for="ch" forName="image_1" refType="w" fact="0.2401"/>
              <dgm:constr type="t" for="ch" forName="image_1" refType="h" fact="0.4971"/>
              <dgm:constr type="w" for="ch" forName="image_1" refType="w" fact="0.2164"/>
              <dgm:constr type="h" for="ch" forName="image_1" refType="h" fact="0.2456"/>
              <dgm:constr type="l" for="ch" forName="parent_text_1" refType="w" fact="0"/>
              <dgm:constr type="t" for="ch" forName="parent_text_1" refType="h" fact="0.3501"/>
              <dgm:constr type="w" for="ch" forName="parent_text_1" refType="w" fact="0.3478"/>
              <dgm:constr type="h" for="ch" forName="parent_text_1" refType="h" fact="0.125"/>
              <dgm:constr type="l" for="ch" forName="accent_1" refType="w" fact="0.3813"/>
              <dgm:constr type="t" for="ch" forName="accent_1" refType="h" fact="0.2909"/>
              <dgm:constr type="w" for="ch" forName="accent_1" refType="w" fact="0.0696"/>
              <dgm:constr type="h" for="ch" forName="accent_1" refType="h" fact="0.0789"/>
              <dgm:constr type="l" for="ch" forName="parent_text_2" refType="w" fact="0.6311"/>
              <dgm:constr type="t" for="ch" forName="parent_text_2" refType="h" fact="0.5453"/>
              <dgm:constr type="w" for="ch" forName="parent_text_2" refType="w" fact="0.3478"/>
              <dgm:constr type="h" for="ch" forName="parent_text_2" refType="h" fact="0.1228"/>
              <dgm:constr type="l" for="ch" forName="parent_text_4" refType="w" fact="0.5878"/>
              <dgm:constr type="t" for="ch" forName="parent_text_4" refType="h" fact="0.1892"/>
              <dgm:constr type="w" for="ch" forName="parent_text_4" refType="w" fact="0.3478"/>
              <dgm:constr type="h" for="ch" forName="parent_text_4" refType="h" fact="0.1104"/>
              <dgm:constr type="l" for="ch" forName="accent_2" refType="w" fact="0.6265"/>
              <dgm:constr type="t" for="ch" forName="accent_2" refType="h" fact="0.0146"/>
              <dgm:constr type="w" for="ch" forName="accent_2" refType="w" fact="0.0515"/>
              <dgm:constr type="h" for="ch" forName="accent_2" refType="h" fact="0.0585"/>
              <dgm:constr type="l" for="ch" forName="accent_3" refType="w" fact="0.7038"/>
              <dgm:constr type="t" for="ch" forName="accent_3" refType="h" fact="0"/>
              <dgm:constr type="w" for="ch" forName="accent_3" refType="w" fact="0.0258"/>
              <dgm:constr type="h" for="ch" forName="accent_3" refType="h" fact="0.0292"/>
              <dgm:constr type="l" for="ch" forName="parent_text_5" refType="w" fact="0.6522"/>
              <dgm:constr type="t" for="ch" forName="parent_text_5" refType="h" fact="0.0717"/>
              <dgm:constr type="w" for="ch" forName="parent_text_5" refType="w" fact="0.3478"/>
              <dgm:constr type="h" for="ch" forName="parent_text_5" refType="h" fact="0.1023"/>
              <dgm:constr type="l" for="ch" forName="parent_text_3" refType="w" fact="0.6182"/>
              <dgm:constr type="t" for="ch" forName="parent_text_3" refType="h" fact="0.3501"/>
              <dgm:constr type="w" for="ch" forName="parent_text_3" refType="w" fact="0.3478"/>
              <dgm:constr type="h" for="ch" forName="parent_text_3" refType="h" fact="0.1596"/>
              <dgm:constr type="l" for="ch" forName="accent_4" refType="w" fact="0.5538"/>
              <dgm:constr type="t" for="ch" forName="accent_4" refType="h" fact="0.9211"/>
              <dgm:constr type="w" for="ch" forName="accent_4" refType="w" fact="0.0696"/>
              <dgm:constr type="h" for="ch" forName="accent_4" refType="h" fact="0.0789"/>
              <dgm:constr type="l" for="ch" forName="parent_text_6" refType="w" fact="0.0195"/>
              <dgm:constr type="t" for="ch" forName="parent_text_6" refType="h" fact="0.7561"/>
              <dgm:constr type="w" for="ch" forName="parent_text_6" refType="w" fact="0.3478"/>
              <dgm:constr type="h" for="ch" forName="parent_text_6" refType="h" fact="0.1784"/>
              <dgm:constr type="l" for="ch" forName="accent_5" refType="w" fact="0.6182"/>
              <dgm:constr type="t" for="ch" forName="accent_5" refType="h" fact="0.6725"/>
              <dgm:constr type="w" for="ch" forName="accent_5" refType="w" fact="0.0386"/>
              <dgm:constr type="h" for="ch" forName="accent_5" refType="h" fact="0.0439"/>
            </dgm:constrLst>
          </dgm:if>
          <dgm:else name="Name25">
            <dgm:constrLst>
              <dgm:constr type="primFontSz" for="des" ptType="node" op="equ" val="65"/>
              <dgm:constr type="l" for="ch" forName="image_accent_6" refType="w" fact="0.4379"/>
              <dgm:constr type="t" for="ch" forName="image_accent_6" refType="h" fact="0.7456"/>
              <dgm:constr type="w" for="ch" forName="image_accent_6" refType="w" fact="0.1757"/>
              <dgm:constr type="h" for="ch" forName="image_accent_6" refType="h" fact="0.1995"/>
              <dgm:constr type="l" for="ch" forName="image_6" refType="w" fact="0.4471"/>
              <dgm:constr type="t" for="ch" forName="image_6" refType="h" fact="0.7561"/>
              <dgm:constr type="w" for="ch" forName="image_6" refType="w" fact="0.1572"/>
              <dgm:constr type="h" for="ch" forName="image_6" refType="h" fact="0.1784"/>
              <dgm:constr type="l" for="ch" forName="image_accent_5" refType="w" fact="0.3677"/>
              <dgm:constr type="t" for="ch" forName="image_accent_5" refType="h" fact="0.0649"/>
              <dgm:constr type="w" for="ch" forName="image_accent_5" refType="w" fact="0.1022"/>
              <dgm:constr type="h" for="ch" forName="image_accent_5" refType="h" fact="0.116"/>
              <dgm:constr type="l" for="ch" forName="image_5" refType="w" fact="0.3738"/>
              <dgm:constr type="t" for="ch" forName="image_5" refType="h" fact="0.0717"/>
              <dgm:constr type="w" for="ch" forName="image_5" refType="w" fact="0.0902"/>
              <dgm:constr type="h" for="ch" forName="image_5" refType="h" fact="0.1023"/>
              <dgm:constr type="l" for="ch" forName="image_accent_4" refType="w" fact="0.437"/>
              <dgm:constr type="t" for="ch" forName="image_accent_4" refType="h" fact="0.1819"/>
              <dgm:constr type="w" for="ch" forName="image_accent_4" refType="w" fact="0.1103"/>
              <dgm:constr type="h" for="ch" forName="image_accent_4" refType="h" fact="0.1251"/>
              <dgm:constr type="l" for="ch" forName="image_4" refType="w" fact="0.4434"/>
              <dgm:constr type="t" for="ch" forName="image_4" refType="h" fact="0.1892"/>
              <dgm:constr type="w" for="ch" forName="image_4" refType="w" fact="0.0973"/>
              <dgm:constr type="h" for="ch" forName="image_4" refType="h" fact="0.1104"/>
              <dgm:constr type="l" for="ch" forName="image_accent_2" refType="w" fact="0.3942"/>
              <dgm:constr type="t" for="ch" forName="image_accent_2" refType="h" fact="0.5371"/>
              <dgm:constr type="w" for="ch" forName="image_accent_2" refType="w" fact="0.1226"/>
              <dgm:constr type="h" for="ch" forName="image_accent_2" refType="h" fact="0.1392"/>
              <dgm:constr type="l" for="ch" forName="image_2" refType="w" fact="0.4014"/>
              <dgm:constr type="t" for="ch" forName="image_2" refType="h" fact="0.5453"/>
              <dgm:constr type="w" for="ch" forName="image_2" refType="w" fact="0.1082"/>
              <dgm:constr type="h" for="ch" forName="image_2" refType="h" fact="0.1228"/>
              <dgm:constr type="l" for="ch" forName="image_accent_3" refType="w" fact="0.4075"/>
              <dgm:constr type="t" for="ch" forName="image_accent_3" refType="h" fact="0.3407"/>
              <dgm:constr type="w" for="ch" forName="image_accent_3" refType="w" fact="0.1573"/>
              <dgm:constr type="h" for="ch" forName="image_accent_3" refType="h" fact="0.1785"/>
              <dgm:constr type="l" for="ch" forName="image_3" refType="w" fact="0.4158"/>
              <dgm:constr type="t" for="ch" forName="image_3" refType="h" fact="0.3501"/>
              <dgm:constr type="w" for="ch" forName="image_3" refType="w" fact="0.1407"/>
              <dgm:constr type="h" for="ch" forName="image_3" refType="h" fact="0.1596"/>
              <dgm:constr type="l" for="ch" forName="image_accent_1" refType="w" fact="0.5338"/>
              <dgm:constr type="t" for="ch" forName="image_accent_1" refType="h" fact="0.4869"/>
              <dgm:constr type="w" for="ch" forName="image_accent_1" refType="w" fact="0.2344"/>
              <dgm:constr type="h" for="ch" forName="image_accent_1" refType="h" fact="0.2661"/>
              <dgm:constr type="l" for="ch" forName="image_1" refType="w" fact="0.5435"/>
              <dgm:constr type="t" for="ch" forName="image_1" refType="h" fact="0.4971"/>
              <dgm:constr type="w" for="ch" forName="image_1" refType="w" fact="0.2164"/>
              <dgm:constr type="h" for="ch" forName="image_1" refType="h" fact="0.2456"/>
              <dgm:constr type="l" for="ch" forName="parent_text_1" refType="w" fact="0.6522"/>
              <dgm:constr type="t" for="ch" forName="parent_text_1" refType="h" fact="0.3501"/>
              <dgm:constr type="w" for="ch" forName="parent_text_1" refType="w" fact="0.3478"/>
              <dgm:constr type="h" for="ch" forName="parent_text_1" refType="h" fact="0.125"/>
              <dgm:constr type="l" for="ch" forName="accent_1" refType="w" fact="0.5492"/>
              <dgm:constr type="t" for="ch" forName="accent_1" refType="h" fact="0.2909"/>
              <dgm:constr type="w" for="ch" forName="accent_1" refType="w" fact="0.0696"/>
              <dgm:constr type="h" for="ch" forName="accent_1" refType="h" fact="0.0789"/>
              <dgm:constr type="l" for="ch" forName="parent_text_2" refType="w" fact="0.0211"/>
              <dgm:constr type="t" for="ch" forName="parent_text_2" refType="h" fact="0.5453"/>
              <dgm:constr type="w" for="ch" forName="parent_text_2" refType="w" fact="0.3478"/>
              <dgm:constr type="h" for="ch" forName="parent_text_2" refType="h" fact="0.1228"/>
              <dgm:constr type="l" for="ch" forName="parent_text_4" refType="w" fact="0.0644"/>
              <dgm:constr type="t" for="ch" forName="parent_text_4" refType="h" fact="0.1892"/>
              <dgm:constr type="w" for="ch" forName="parent_text_4" refType="w" fact="0.3478"/>
              <dgm:constr type="h" for="ch" forName="parent_text_4" refType="h" fact="0.1104"/>
              <dgm:constr type="l" for="ch" forName="accent_2" refType="w" fact="0.322"/>
              <dgm:constr type="t" for="ch" forName="accent_2" refType="h" fact="0.0146"/>
              <dgm:constr type="w" for="ch" forName="accent_2" refType="w" fact="0.0515"/>
              <dgm:constr type="h" for="ch" forName="accent_2" refType="h" fact="0.0585"/>
              <dgm:constr type="l" for="ch" forName="accent_3" refType="w" fact="0.2705"/>
              <dgm:constr type="t" for="ch" forName="accent_3" refType="h" fact="0"/>
              <dgm:constr type="w" for="ch" forName="accent_3" refType="w" fact="0.0258"/>
              <dgm:constr type="h" for="ch" forName="accent_3" refType="h" fact="0.0292"/>
              <dgm:constr type="l" for="ch" forName="parent_text_5" refType="w" fact="0"/>
              <dgm:constr type="t" for="ch" forName="parent_text_5" refType="h" fact="0.0717"/>
              <dgm:constr type="w" for="ch" forName="parent_text_5" refType="w" fact="0.3478"/>
              <dgm:constr type="h" for="ch" forName="parent_text_5" refType="h" fact="0.1023"/>
              <dgm:constr type="l" for="ch" forName="parent_text_3" refType="w" fact="0.034"/>
              <dgm:constr type="t" for="ch" forName="parent_text_3" refType="h" fact="0.3501"/>
              <dgm:constr type="w" for="ch" forName="parent_text_3" refType="w" fact="0.3478"/>
              <dgm:constr type="h" for="ch" forName="parent_text_3" refType="h" fact="0.1596"/>
              <dgm:constr type="l" for="ch" forName="accent_4" refType="w" fact="0.3766"/>
              <dgm:constr type="t" for="ch" forName="accent_4" refType="h" fact="0.9211"/>
              <dgm:constr type="w" for="ch" forName="accent_4" refType="w" fact="0.0696"/>
              <dgm:constr type="h" for="ch" forName="accent_4" refType="h" fact="0.0789"/>
              <dgm:constr type="l" for="ch" forName="parent_text_6" refType="w" fact="0.6328"/>
              <dgm:constr type="t" for="ch" forName="parent_text_6" refType="h" fact="0.7561"/>
              <dgm:constr type="w" for="ch" forName="parent_text_6" refType="w" fact="0.3478"/>
              <dgm:constr type="h" for="ch" forName="parent_text_6" refType="h" fact="0.1784"/>
              <dgm:constr type="l" for="ch" forName="accent_5" refType="w" fact="0.3431"/>
              <dgm:constr type="t" for="ch" forName="accent_5" refType="h" fact="0.6725"/>
              <dgm:constr type="w" for="ch" forName="accent_5" refType="w" fact="0.0386"/>
              <dgm:constr type="h" for="ch" forName="accent_5" refType="h" fact="0.0439"/>
            </dgm:constrLst>
          </dgm:else>
        </dgm:choose>
      </dgm:if>
      <dgm:if name="Name26" axis="ch" ptType="node" func="cnt" op="equ" val="7">
        <dgm:alg type="composite">
          <dgm:param type="ar" val="1.0352"/>
        </dgm:alg>
        <dgm:choose name="Name27">
          <dgm:if name="Name28" func="var" arg="dir" op="equ" val="norm">
            <dgm:constrLst>
              <dgm:constr type="primFontSz" for="des" ptType="node" op="equ" val="65"/>
              <dgm:constr type="l" for="ch" forName="accent_1" refType="w" fact="0.7553"/>
              <dgm:constr type="t" for="ch" forName="accent_1" refType="h" fact="0.96"/>
              <dgm:constr type="w" for="ch" forName="accent_1" refType="w" fact="0.0386"/>
              <dgm:constr type="h" for="ch" forName="accent_1" refType="h" fact="0.04"/>
              <dgm:constr type="l" for="ch" forName="image_accent_2" refType="w" fact="0.4832"/>
              <dgm:constr type="t" for="ch" forName="image_accent_2" refType="h" fact="0.4899"/>
              <dgm:constr type="w" for="ch" forName="image_accent_2" refType="w" fact="0.1226"/>
              <dgm:constr type="h" for="ch" forName="image_accent_2" refType="h" fact="0.1269"/>
              <dgm:constr type="l" for="ch" forName="image_2" refType="w" fact="0.4904"/>
              <dgm:constr type="t" for="ch" forName="image_2" refType="h" fact="0.4973"/>
              <dgm:constr type="w" for="ch" forName="image_2" refType="w" fact="0.1082"/>
              <dgm:constr type="h" for="ch" forName="image_2" refType="h" fact="0.112"/>
              <dgm:constr type="l" for="ch" forName="image_accent_3" refType="w" fact="0.4352"/>
              <dgm:constr type="t" for="ch" forName="image_accent_3" refType="h" fact="0.3107"/>
              <dgm:constr type="w" for="ch" forName="image_accent_3" refType="w" fact="0.1573"/>
              <dgm:constr type="h" for="ch" forName="image_accent_3" refType="h" fact="0.1628"/>
              <dgm:constr type="l" for="ch" forName="image_3" refType="w" fact="0.4435"/>
              <dgm:constr type="t" for="ch" forName="image_3" refType="h" fact="0.3193"/>
              <dgm:constr type="w" for="ch" forName="image_3" refType="w" fact="0.1407"/>
              <dgm:constr type="h" for="ch" forName="image_3" refType="h" fact="0.1456"/>
              <dgm:constr type="l" for="ch" forName="image_accent_4" refType="w" fact="0.4528"/>
              <dgm:constr type="t" for="ch" forName="image_accent_4" refType="h" fact="0.1659"/>
              <dgm:constr type="w" for="ch" forName="image_accent_4" refType="w" fact="0.1103"/>
              <dgm:constr type="h" for="ch" forName="image_accent_4" refType="h" fact="0.1141"/>
              <dgm:constr type="l" for="ch" forName="image_4" refType="w" fact="0.4593"/>
              <dgm:constr type="t" for="ch" forName="image_4" refType="h" fact="0.1726"/>
              <dgm:constr type="w" for="ch" forName="image_4" refType="w" fact="0.0973"/>
              <dgm:constr type="h" for="ch" forName="image_4" refType="h" fact="0.1007"/>
              <dgm:constr type="l" for="ch" forName="image_accent_5" refType="w" fact="0.5301"/>
              <dgm:constr type="t" for="ch" forName="image_accent_5" refType="h" fact="0.0592"/>
              <dgm:constr type="w" for="ch" forName="image_accent_5" refType="w" fact="0.1022"/>
              <dgm:constr type="h" for="ch" forName="image_accent_5" refType="h" fact="0.1058"/>
              <dgm:constr type="l" for="ch" forName="image_5" refType="w" fact="0.5361"/>
              <dgm:constr type="t" for="ch" forName="image_5" refType="h" fact="0.0654"/>
              <dgm:constr type="w" for="ch" forName="image_5" refType="w" fact="0.0902"/>
              <dgm:constr type="h" for="ch" forName="image_5" refType="h" fact="0.0933"/>
              <dgm:constr type="l" for="ch" forName="image_accent_6" refType="w" fact="0.3864"/>
              <dgm:constr type="t" for="ch" forName="image_accent_6" refType="h" fact="0.68"/>
              <dgm:constr type="w" for="ch" forName="image_accent_6" refType="w" fact="0.1757"/>
              <dgm:constr type="h" for="ch" forName="image_accent_6" refType="h" fact="0.1819"/>
              <dgm:constr type="l" for="ch" forName="image_6" refType="w" fact="0.3957"/>
              <dgm:constr type="t" for="ch" forName="image_6" refType="h" fact="0.6896"/>
              <dgm:constr type="w" for="ch" forName="image_6" refType="w" fact="0.1572"/>
              <dgm:constr type="h" for="ch" forName="image_6" refType="h" fact="0.1627"/>
              <dgm:constr type="l" for="ch" forName="image_accent_7" refType="w" fact="0.5291"/>
              <dgm:constr type="t" for="ch" forName="image_accent_7" refType="h" fact="0.8325"/>
              <dgm:constr type="w" for="ch" forName="image_accent_7" refType="w" fact="0.1103"/>
              <dgm:constr type="h" for="ch" forName="image_accent_7" refType="h" fact="0.1141"/>
              <dgm:constr type="l" for="ch" forName="image_7" refType="w" fact="0.5356"/>
              <dgm:constr type="t" for="ch" forName="image_7" refType="h" fact="0.8392"/>
              <dgm:constr type="w" for="ch" forName="image_7" refType="w" fact="0.0973"/>
              <dgm:constr type="h" for="ch" forName="image_7" refType="h" fact="0.1007"/>
              <dgm:constr type="l" for="ch" forName="image_accent_1" refType="w" fact="0.2318"/>
              <dgm:constr type="t" for="ch" forName="image_accent_1" refType="h" fact="0.444"/>
              <dgm:constr type="w" for="ch" forName="image_accent_1" refType="w" fact="0.2344"/>
              <dgm:constr type="h" for="ch" forName="image_accent_1" refType="h" fact="0.2426"/>
              <dgm:constr type="l" for="ch" forName="image_1" refType="w" fact="0.2408"/>
              <dgm:constr type="t" for="ch" forName="image_1" refType="h" fact="0.4533"/>
              <dgm:constr type="w" for="ch" forName="image_1" refType="w" fact="0.2164"/>
              <dgm:constr type="h" for="ch" forName="image_1" refType="h" fact="0.224"/>
              <dgm:constr type="l" for="ch" forName="parent_text_1" refType="w" fact="0"/>
              <dgm:constr type="t" for="ch" forName="parent_text_1" refType="h" fact="0.3193"/>
              <dgm:constr type="w" for="ch" forName="parent_text_1" refType="w" fact="0.3478"/>
              <dgm:constr type="h" for="ch" forName="parent_text_1" refType="h" fact="0.115"/>
              <dgm:constr type="l" for="ch" forName="accent_2" refType="w" fact="0.3813"/>
              <dgm:constr type="t" for="ch" forName="accent_2" refType="h" fact="0.2653"/>
              <dgm:constr type="w" for="ch" forName="accent_2" refType="w" fact="0.0696"/>
              <dgm:constr type="h" for="ch" forName="accent_2" refType="h" fact="0.072"/>
              <dgm:constr type="l" for="ch" forName="parent_text_2" refType="w" fact="0.6311"/>
              <dgm:constr type="t" for="ch" forName="parent_text_2" refType="h" fact="0.4973"/>
              <dgm:constr type="w" for="ch" forName="parent_text_2" refType="w" fact="0.3478"/>
              <dgm:constr type="h" for="ch" forName="parent_text_2" refType="h" fact="0.112"/>
              <dgm:constr type="l" for="ch" forName="parent_text_4" refType="w" fact="0.5878"/>
              <dgm:constr type="t" for="ch" forName="parent_text_4" refType="h" fact="0.1726"/>
              <dgm:constr type="w" for="ch" forName="parent_text_4" refType="w" fact="0.3478"/>
              <dgm:constr type="h" for="ch" forName="parent_text_4" refType="h" fact="0.1007"/>
              <dgm:constr type="l" for="ch" forName="accent_3" refType="w" fact="0.7038"/>
              <dgm:constr type="t" for="ch" forName="accent_3" refType="h" fact="0"/>
              <dgm:constr type="w" for="ch" forName="accent_3" refType="w" fact="0.0258"/>
              <dgm:constr type="h" for="ch" forName="accent_3" refType="h" fact="0.0267"/>
              <dgm:constr type="l" for="ch" forName="parent_text_5" refType="w" fact="0.6522"/>
              <dgm:constr type="t" for="ch" forName="parent_text_5" refType="h" fact="0.0654"/>
              <dgm:constr type="w" for="ch" forName="parent_text_5" refType="w" fact="0.3478"/>
              <dgm:constr type="h" for="ch" forName="parent_text_5" refType="h" fact="0.0933"/>
              <dgm:constr type="l" for="ch" forName="parent_text_3" refType="w" fact="0.6182"/>
              <dgm:constr type="t" for="ch" forName="parent_text_3" refType="h" fact="0.3193"/>
              <dgm:constr type="w" for="ch" forName="parent_text_3" refType="w" fact="0.3478"/>
              <dgm:constr type="h" for="ch" forName="parent_text_3" refType="h" fact="0.1456"/>
              <dgm:constr type="l" for="ch" forName="parent_text_6" refType="w" fact="0.02"/>
              <dgm:constr type="t" for="ch" forName="parent_text_6" refType="h" fact="0.6896"/>
              <dgm:constr type="w" for="ch" forName="parent_text_6" refType="w" fact="0.3478"/>
              <dgm:constr type="h" for="ch" forName="parent_text_6" refType="h" fact="0.1627"/>
              <dgm:constr type="l" for="ch" forName="accent_4" refType="w" fact="0.6265"/>
              <dgm:constr type="t" for="ch" forName="accent_4" refType="h" fact="0.0213"/>
              <dgm:constr type="w" for="ch" forName="accent_4" refType="w" fact="0.0515"/>
              <dgm:constr type="h" for="ch" forName="accent_4" refType="h" fact="0.0533"/>
              <dgm:constr type="l" for="ch" forName="accent_5" refType="w" fact="0.6522"/>
              <dgm:constr type="t" for="ch" forName="accent_5" refType="h" fact="0.92"/>
              <dgm:constr type="w" for="ch" forName="accent_5" refType="w" fact="0.0696"/>
              <dgm:constr type="h" for="ch" forName="accent_5" refType="h" fact="0.072"/>
              <dgm:constr type="l" for="ch" forName="parent_text_7" refType="w" fact="0.105"/>
              <dgm:constr type="t" for="ch" forName="parent_text_7" refType="h" fact="0.87"/>
              <dgm:constr type="w" for="ch" forName="parent_text_7" refType="w" fact="0.407"/>
              <dgm:constr type="h" for="ch" forName="parent_text_7" refType="h" fact="0.13"/>
              <dgm:constr type="l" for="ch" forName="accent_6" refType="w" fact="0.6136"/>
              <dgm:constr type="t" for="ch" forName="accent_6" refType="h" fact="0.6133"/>
              <dgm:constr type="w" for="ch" forName="accent_6" refType="w" fact="0.0386"/>
              <dgm:constr type="h" for="ch" forName="accent_6" refType="h" fact="0.04"/>
            </dgm:constrLst>
          </dgm:if>
          <dgm:else name="Name29">
            <dgm:constrLst>
              <dgm:constr type="primFontSz" for="des" ptType="node" op="equ" val="65"/>
              <dgm:constr type="l" for="ch" forName="accent_1" refType="w" fact="0.2061"/>
              <dgm:constr type="t" for="ch" forName="accent_1" refType="h" fact="0.96"/>
              <dgm:constr type="w" for="ch" forName="accent_1" refType="w" fact="0.0386"/>
              <dgm:constr type="h" for="ch" forName="accent_1" refType="h" fact="0.04"/>
              <dgm:constr type="l" for="ch" forName="image_accent_7" refType="w" fact="0.3606"/>
              <dgm:constr type="t" for="ch" forName="image_accent_7" refType="h" fact="0.8325"/>
              <dgm:constr type="w" for="ch" forName="image_accent_7" refType="w" fact="0.1103"/>
              <dgm:constr type="h" for="ch" forName="image_accent_7" refType="h" fact="0.1141"/>
              <dgm:constr type="l" for="ch" forName="image_7" refType="w" fact="0.3671"/>
              <dgm:constr type="t" for="ch" forName="image_7" refType="h" fact="0.8392"/>
              <dgm:constr type="w" for="ch" forName="image_7" refType="w" fact="0.0973"/>
              <dgm:constr type="h" for="ch" forName="image_7" refType="h" fact="0.1007"/>
              <dgm:constr type="l" for="ch" forName="image_accent_6" refType="w" fact="0.4379"/>
              <dgm:constr type="t" for="ch" forName="image_accent_6" refType="h" fact="0.68"/>
              <dgm:constr type="w" for="ch" forName="image_accent_6" refType="w" fact="0.1757"/>
              <dgm:constr type="h" for="ch" forName="image_accent_6" refType="h" fact="0.1819"/>
              <dgm:constr type="l" for="ch" forName="image_6" refType="w" fact="0.4471"/>
              <dgm:constr type="t" for="ch" forName="image_6" refType="h" fact="0.6896"/>
              <dgm:constr type="w" for="ch" forName="image_6" refType="w" fact="0.1572"/>
              <dgm:constr type="h" for="ch" forName="image_6" refType="h" fact="0.1627"/>
              <dgm:constr type="l" for="ch" forName="image_accent_5" refType="w" fact="0.3677"/>
              <dgm:constr type="t" for="ch" forName="image_accent_5" refType="h" fact="0.0592"/>
              <dgm:constr type="w" for="ch" forName="image_accent_5" refType="w" fact="0.1022"/>
              <dgm:constr type="h" for="ch" forName="image_accent_5" refType="h" fact="0.1058"/>
              <dgm:constr type="l" for="ch" forName="image_5" refType="w" fact="0.3738"/>
              <dgm:constr type="t" for="ch" forName="image_5" refType="h" fact="0.0654"/>
              <dgm:constr type="w" for="ch" forName="image_5" refType="w" fact="0.0902"/>
              <dgm:constr type="h" for="ch" forName="image_5" refType="h" fact="0.0933"/>
              <dgm:constr type="l" for="ch" forName="image_accent_4" refType="w" fact="0.437"/>
              <dgm:constr type="t" for="ch" forName="image_accent_4" refType="h" fact="0.1659"/>
              <dgm:constr type="w" for="ch" forName="image_accent_4" refType="w" fact="0.1103"/>
              <dgm:constr type="h" for="ch" forName="image_accent_4" refType="h" fact="0.1141"/>
              <dgm:constr type="l" for="ch" forName="image_4" refType="w" fact="0.4434"/>
              <dgm:constr type="t" for="ch" forName="image_4" refType="h" fact="0.1726"/>
              <dgm:constr type="w" for="ch" forName="image_4" refType="w" fact="0.0973"/>
              <dgm:constr type="h" for="ch" forName="image_4" refType="h" fact="0.1007"/>
              <dgm:constr type="l" for="ch" forName="image_accent_2" refType="w" fact="0.3942"/>
              <dgm:constr type="t" for="ch" forName="image_accent_2" refType="h" fact="0.4899"/>
              <dgm:constr type="w" for="ch" forName="image_accent_2" refType="w" fact="0.1226"/>
              <dgm:constr type="h" for="ch" forName="image_accent_2" refType="h" fact="0.1269"/>
              <dgm:constr type="l" for="ch" forName="image_2" refType="w" fact="0.4014"/>
              <dgm:constr type="t" for="ch" forName="image_2" refType="h" fact="0.4973"/>
              <dgm:constr type="w" for="ch" forName="image_2" refType="w" fact="0.1082"/>
              <dgm:constr type="h" for="ch" forName="image_2" refType="h" fact="0.112"/>
              <dgm:constr type="l" for="ch" forName="image_accent_3" refType="w" fact="0.4075"/>
              <dgm:constr type="t" for="ch" forName="image_accent_3" refType="h" fact="0.3107"/>
              <dgm:constr type="w" for="ch" forName="image_accent_3" refType="w" fact="0.1573"/>
              <dgm:constr type="h" for="ch" forName="image_accent_3" refType="h" fact="0.1628"/>
              <dgm:constr type="l" for="ch" forName="image_3" refType="w" fact="0.4158"/>
              <dgm:constr type="t" for="ch" forName="image_3" refType="h" fact="0.3193"/>
              <dgm:constr type="w" for="ch" forName="image_3" refType="w" fact="0.1407"/>
              <dgm:constr type="h" for="ch" forName="image_3" refType="h" fact="0.1456"/>
              <dgm:constr type="l" for="ch" forName="image_accent_1" refType="w" fact="0.5338"/>
              <dgm:constr type="t" for="ch" forName="image_accent_1" refType="h" fact="0.444"/>
              <dgm:constr type="w" for="ch" forName="image_accent_1" refType="w" fact="0.2344"/>
              <dgm:constr type="h" for="ch" forName="image_accent_1" refType="h" fact="0.2426"/>
              <dgm:constr type="l" for="ch" forName="image_1" refType="w" fact="0.5428"/>
              <dgm:constr type="t" for="ch" forName="image_1" refType="h" fact="0.4533"/>
              <dgm:constr type="w" for="ch" forName="image_1" refType="w" fact="0.2164"/>
              <dgm:constr type="h" for="ch" forName="image_1" refType="h" fact="0.224"/>
              <dgm:constr type="l" for="ch" forName="parent_text_1" refType="w" fact="0.6522"/>
              <dgm:constr type="t" for="ch" forName="parent_text_1" refType="h" fact="0.3193"/>
              <dgm:constr type="w" for="ch" forName="parent_text_1" refType="w" fact="0.3478"/>
              <dgm:constr type="h" for="ch" forName="parent_text_1" refType="h" fact="0.115"/>
              <dgm:constr type="l" for="ch" forName="accent_2" refType="w" fact="0.5492"/>
              <dgm:constr type="t" for="ch" forName="accent_2" refType="h" fact="0.2653"/>
              <dgm:constr type="w" for="ch" forName="accent_2" refType="w" fact="0.0696"/>
              <dgm:constr type="h" for="ch" forName="accent_2" refType="h" fact="0.072"/>
              <dgm:constr type="l" for="ch" forName="parent_text_2" refType="w" fact="0.0211"/>
              <dgm:constr type="t" for="ch" forName="parent_text_2" refType="h" fact="0.4973"/>
              <dgm:constr type="w" for="ch" forName="parent_text_2" refType="w" fact="0.3478"/>
              <dgm:constr type="h" for="ch" forName="parent_text_2" refType="h" fact="0.112"/>
              <dgm:constr type="l" for="ch" forName="parent_text_4" refType="w" fact="0.0644"/>
              <dgm:constr type="t" for="ch" forName="parent_text_4" refType="h" fact="0.1726"/>
              <dgm:constr type="w" for="ch" forName="parent_text_4" refType="w" fact="0.3478"/>
              <dgm:constr type="h" for="ch" forName="parent_text_4" refType="h" fact="0.1007"/>
              <dgm:constr type="l" for="ch" forName="accent_3" refType="w" fact="0.2705"/>
              <dgm:constr type="t" for="ch" forName="accent_3" refType="h" fact="0"/>
              <dgm:constr type="w" for="ch" forName="accent_3" refType="w" fact="0.0258"/>
              <dgm:constr type="h" for="ch" forName="accent_3" refType="h" fact="0.0267"/>
              <dgm:constr type="l" for="ch" forName="parent_text_5" refType="w" fact="0"/>
              <dgm:constr type="t" for="ch" forName="parent_text_5" refType="h" fact="0.0654"/>
              <dgm:constr type="w" for="ch" forName="parent_text_5" refType="w" fact="0.3478"/>
              <dgm:constr type="h" for="ch" forName="parent_text_5" refType="h" fact="0.0933"/>
              <dgm:constr type="l" for="ch" forName="parent_text_3" refType="w" fact="0.034"/>
              <dgm:constr type="t" for="ch" forName="parent_text_3" refType="h" fact="0.3193"/>
              <dgm:constr type="w" for="ch" forName="parent_text_3" refType="w" fact="0.3478"/>
              <dgm:constr type="h" for="ch" forName="parent_text_3" refType="h" fact="0.1456"/>
              <dgm:constr type="l" for="ch" forName="parent_text_6" refType="w" fact="0.63"/>
              <dgm:constr type="t" for="ch" forName="parent_text_6" refType="h" fact="0.6896"/>
              <dgm:constr type="w" for="ch" forName="parent_text_6" refType="w" fact="0.3478"/>
              <dgm:constr type="h" for="ch" forName="parent_text_6" refType="h" fact="0.1627"/>
              <dgm:constr type="l" for="ch" forName="accent_4" refType="w" fact="0.322"/>
              <dgm:constr type="t" for="ch" forName="accent_4" refType="h" fact="0.0213"/>
              <dgm:constr type="w" for="ch" forName="accent_4" refType="w" fact="0.0515"/>
              <dgm:constr type="h" for="ch" forName="accent_4" refType="h" fact="0.0533"/>
              <dgm:constr type="l" for="ch" forName="accent_5" refType="w" fact="0.2782"/>
              <dgm:constr type="t" for="ch" forName="accent_5" refType="h" fact="0.92"/>
              <dgm:constr type="w" for="ch" forName="accent_5" refType="w" fact="0.0696"/>
              <dgm:constr type="h" for="ch" forName="accent_5" refType="h" fact="0.072"/>
              <dgm:constr type="l" for="ch" forName="parent_text_7" refType="w" fact="0.485"/>
              <dgm:constr type="t" for="ch" forName="parent_text_7" refType="h" fact="0.87"/>
              <dgm:constr type="w" for="ch" forName="parent_text_7" refType="w" fact="0.347"/>
              <dgm:constr type="h" for="ch" forName="parent_text_7" refType="h" fact="0.13"/>
              <dgm:constr type="l" for="ch" forName="accent_6" refType="w" fact="0.3478"/>
              <dgm:constr type="t" for="ch" forName="accent_6" refType="h" fact="0.6133"/>
              <dgm:constr type="w" for="ch" forName="accent_6" refType="w" fact="0.0386"/>
              <dgm:constr type="h" for="ch" forName="accent_6" refType="h" fact="0.04"/>
            </dgm:constrLst>
          </dgm:else>
        </dgm:choose>
        <dgm:layoutNode name="accent_6" styleLbl="alignNode1">
          <dgm:alg type="sp"/>
          <dgm:shape xmlns:r="http://schemas.openxmlformats.org/officeDocument/2006/relationships" type="donut" r:blip="">
            <dgm:adjLst>
              <dgm:adj idx="1" val="0.0746"/>
            </dgm:adjLst>
          </dgm:shape>
          <dgm:presOf/>
        </dgm:layoutNode>
      </dgm:if>
      <dgm:else name="Name30">
        <dgm:alg type="composite">
          <dgm:param type="ar" val="0.9705"/>
        </dgm:alg>
        <dgm:choose name="Name31">
          <dgm:if name="Name32" func="var" arg="dir" op="equ" val="norm">
            <dgm:constrLst>
              <dgm:constr type="primFontSz" for="des" ptType="node" op="equ" val="65"/>
              <dgm:constr type="l" for="ch" forName="accent_1" refType="w" fact="0.7599"/>
              <dgm:constr type="t" for="ch" forName="accent_1" refType="h" fact="0.925"/>
              <dgm:constr type="w" for="ch" forName="accent_1" refType="w" fact="0.0386"/>
              <dgm:constr type="h" for="ch" forName="accent_1" refType="h" fact="0.0375"/>
              <dgm:constr type="l" for="ch" forName="accent_2" refType="w" fact="0.6182"/>
              <dgm:constr type="t" for="ch" forName="accent_2" refType="h" fact="0.575"/>
              <dgm:constr type="w" for="ch" forName="accent_2" refType="w" fact="0.0386"/>
              <dgm:constr type="h" for="ch" forName="accent_2" refType="h" fact="0.0375"/>
              <dgm:constr type="l" for="ch" forName="image_accent_8" refType="w" fact="0.6449"/>
              <dgm:constr type="t" for="ch" forName="image_accent_8" refType="h" fact="0.8508"/>
              <dgm:constr type="w" for="ch" forName="image_accent_8" refType="w" fact="0.1022"/>
              <dgm:constr type="h" for="ch" forName="image_accent_8" refType="h" fact="0.0992"/>
              <dgm:constr type="l" for="ch" forName="image_8" refType="w" fact="0.6538"/>
              <dgm:constr type="t" for="ch" forName="image_8" refType="h" fact="0.8595"/>
              <dgm:constr type="w" for="ch" forName="image_8" refType="w" fact="0.0844"/>
              <dgm:constr type="h" for="ch" forName="image_8" refType="h" fact="0.0819"/>
              <dgm:constr type="l" for="ch" forName="image_accent_7" refType="w" fact="0.5291"/>
              <dgm:constr type="t" for="ch" forName="image_accent_7" refType="h" fact="0.7805"/>
              <dgm:constr type="w" for="ch" forName="image_accent_7" refType="w" fact="0.1103"/>
              <dgm:constr type="h" for="ch" forName="image_accent_7" refType="h" fact="0.107"/>
              <dgm:constr type="l" for="ch" forName="image_7" refType="w" fact="0.5356"/>
              <dgm:constr type="t" for="ch" forName="image_7" refType="h" fact="0.7868"/>
              <dgm:constr type="w" for="ch" forName="image_7" refType="w" fact="0.0973"/>
              <dgm:constr type="h" for="ch" forName="image_7" refType="h" fact="0.0944"/>
              <dgm:constr type="l" for="ch" forName="image_accent_6" refType="w" fact="0.3864"/>
              <dgm:constr type="t" for="ch" forName="image_accent_6" refType="h" fact="0.6375"/>
              <dgm:constr type="w" for="ch" forName="image_accent_6" refType="w" fact="0.1757"/>
              <dgm:constr type="h" for="ch" forName="image_accent_6" refType="h" fact="0.1706"/>
              <dgm:constr type="l" for="ch" forName="image_6" refType="w" fact="0.3957"/>
              <dgm:constr type="t" for="ch" forName="image_6" refType="h" fact="0.6465"/>
              <dgm:constr type="w" for="ch" forName="image_6" refType="w" fact="0.1572"/>
              <dgm:constr type="h" for="ch" forName="image_6" refType="h" fact="0.1525"/>
              <dgm:constr type="l" for="ch" forName="image_accent_5" refType="w" fact="0.5301"/>
              <dgm:constr type="t" for="ch" forName="image_accent_5" refType="h" fact="0.0555"/>
              <dgm:constr type="w" for="ch" forName="image_accent_5" refType="w" fact="0.1022"/>
              <dgm:constr type="h" for="ch" forName="image_accent_5" refType="h" fact="0.0992"/>
              <dgm:constr type="l" for="ch" forName="image_5" refType="w" fact="0.5361"/>
              <dgm:constr type="t" for="ch" forName="image_5" refType="h" fact="0.0613"/>
              <dgm:constr type="w" for="ch" forName="image_5" refType="w" fact="0.0902"/>
              <dgm:constr type="h" for="ch" forName="image_5" refType="h" fact="0.0875"/>
              <dgm:constr type="l" for="ch" forName="image_accent_4" refType="w" fact="0.4528"/>
              <dgm:constr type="t" for="ch" forName="image_accent_4" refType="h" fact="0.1555"/>
              <dgm:constr type="w" for="ch" forName="image_accent_4" refType="w" fact="0.1103"/>
              <dgm:constr type="h" for="ch" forName="image_accent_4" refType="h" fact="0.107"/>
              <dgm:constr type="l" for="ch" forName="image_4" refType="w" fact="0.4593"/>
              <dgm:constr type="t" for="ch" forName="image_4" refType="h" fact="0.1618"/>
              <dgm:constr type="w" for="ch" forName="image_4" refType="w" fact="0.0973"/>
              <dgm:constr type="h" for="ch" forName="image_4" refType="h" fact="0.0944"/>
              <dgm:constr type="l" for="ch" forName="image_accent_2" refType="w" fact="0.4832"/>
              <dgm:constr type="t" for="ch" forName="image_accent_2" refType="h" fact="0.4593"/>
              <dgm:constr type="w" for="ch" forName="image_accent_2" refType="w" fact="0.1226"/>
              <dgm:constr type="h" for="ch" forName="image_accent_2" refType="h" fact="0.119"/>
              <dgm:constr type="l" for="ch" forName="image_2" refType="w" fact="0.4904"/>
              <dgm:constr type="t" for="ch" forName="image_2" refType="h" fact="0.4663"/>
              <dgm:constr type="w" for="ch" forName="image_2" refType="w" fact="0.1082"/>
              <dgm:constr type="h" for="ch" forName="image_2" refType="h" fact="0.105"/>
              <dgm:constr type="l" for="ch" forName="image_accent_3" refType="w" fact="0.4352"/>
              <dgm:constr type="t" for="ch" forName="image_accent_3" refType="h" fact="0.2913"/>
              <dgm:constr type="w" for="ch" forName="image_accent_3" refType="w" fact="0.1573"/>
              <dgm:constr type="h" for="ch" forName="image_accent_3" refType="h" fact="0.1526"/>
              <dgm:constr type="l" for="ch" forName="image_3" refType="w" fact="0.4435"/>
              <dgm:constr type="t" for="ch" forName="image_3" refType="h" fact="0.2993"/>
              <dgm:constr type="w" for="ch" forName="image_3" refType="w" fact="0.1407"/>
              <dgm:constr type="h" for="ch" forName="image_3" refType="h" fact="0.1365"/>
              <dgm:constr type="l" for="ch" forName="image_accent_1" refType="w" fact="0.2318"/>
              <dgm:constr type="t" for="ch" forName="image_accent_1" refType="h" fact="0.4163"/>
              <dgm:constr type="w" for="ch" forName="image_accent_1" refType="w" fact="0.2344"/>
              <dgm:constr type="h" for="ch" forName="image_accent_1" refType="h" fact="0.2275"/>
              <dgm:constr type="l" for="ch" forName="image_1" refType="w" fact="0.2408"/>
              <dgm:constr type="t" for="ch" forName="image_1" refType="h" fact="0.425"/>
              <dgm:constr type="w" for="ch" forName="image_1" refType="w" fact="0.2164"/>
              <dgm:constr type="h" for="ch" forName="image_1" refType="h" fact="0.21"/>
              <dgm:constr type="l" for="ch" forName="parent_text_1" refType="w" fact="0"/>
              <dgm:constr type="t" for="ch" forName="parent_text_1" refType="h" fact="0.2993"/>
              <dgm:constr type="w" for="ch" forName="parent_text_1" refType="w" fact="0.3478"/>
              <dgm:constr type="h" for="ch" forName="parent_text_1" refType="h" fact="0.11"/>
              <dgm:constr type="l" for="ch" forName="accent_3" refType="w" fact="0.3813"/>
              <dgm:constr type="t" for="ch" forName="accent_3" refType="h" fact="0.2488"/>
              <dgm:constr type="w" for="ch" forName="accent_3" refType="w" fact="0.0696"/>
              <dgm:constr type="h" for="ch" forName="accent_3" refType="h" fact="0.0675"/>
              <dgm:constr type="l" for="ch" forName="parent_text_2" refType="w" fact="0.6311"/>
              <dgm:constr type="t" for="ch" forName="parent_text_2" refType="h" fact="0.4663"/>
              <dgm:constr type="w" for="ch" forName="parent_text_2" refType="w" fact="0.3478"/>
              <dgm:constr type="h" for="ch" forName="parent_text_2" refType="h" fact="0.105"/>
              <dgm:constr type="l" for="ch" forName="parent_text_4" refType="w" fact="0.5878"/>
              <dgm:constr type="t" for="ch" forName="parent_text_4" refType="h" fact="0.1618"/>
              <dgm:constr type="w" for="ch" forName="parent_text_4" refType="w" fact="0.3478"/>
              <dgm:constr type="h" for="ch" forName="parent_text_4" refType="h" fact="0.0944"/>
              <dgm:constr type="l" for="ch" forName="accent_4" refType="w" fact="0.7038"/>
              <dgm:constr type="t" for="ch" forName="accent_4" refType="h" fact="0"/>
              <dgm:constr type="w" for="ch" forName="accent_4" refType="w" fact="0.0258"/>
              <dgm:constr type="h" for="ch" forName="accent_4" refType="h" fact="0.025"/>
              <dgm:constr type="l" for="ch" forName="parent_text_5" refType="w" fact="0.6522"/>
              <dgm:constr type="t" for="ch" forName="parent_text_5" refType="h" fact="0.0625"/>
              <dgm:constr type="w" for="ch" forName="parent_text_5" refType="w" fact="0.3478"/>
              <dgm:constr type="h" for="ch" forName="parent_text_5" refType="h" fact="0.0863"/>
              <dgm:constr type="l" for="ch" forName="parent_text_3" refType="w" fact="0.6182"/>
              <dgm:constr type="t" for="ch" forName="parent_text_3" refType="h" fact="0.2993"/>
              <dgm:constr type="w" for="ch" forName="parent_text_3" refType="w" fact="0.3478"/>
              <dgm:constr type="h" for="ch" forName="parent_text_3" refType="h" fact="0.1365"/>
              <dgm:constr type="l" for="ch" forName="parent_text_6" refType="w" fact="0.02"/>
              <dgm:constr type="t" for="ch" forName="parent_text_6" refType="h" fact="0.6465"/>
              <dgm:constr type="w" for="ch" forName="parent_text_6" refType="w" fact="0.3478"/>
              <dgm:constr type="h" for="ch" forName="parent_text_6" refType="h" fact="0.1525"/>
              <dgm:constr type="l" for="ch" forName="accent_5" refType="w" fact="0.6265"/>
              <dgm:constr type="t" for="ch" forName="accent_5" refType="h" fact="0.02"/>
              <dgm:constr type="w" for="ch" forName="accent_5" refType="w" fact="0.0515"/>
              <dgm:constr type="h" for="ch" forName="accent_5" refType="h" fact="0.05"/>
              <dgm:constr type="l" for="ch" forName="parent_text_7" refType="w" fact="0.165"/>
              <dgm:constr type="t" for="ch" forName="parent_text_7" refType="h" fact="0.81"/>
              <dgm:constr type="w" for="ch" forName="parent_text_7" refType="w" fact="0.3478"/>
              <dgm:constr type="h" for="ch" forName="parent_text_7" refType="h" fact="0.077"/>
              <dgm:constr type="l" for="ch" forName="parent_text_8" refType="w" fact="0.275"/>
              <dgm:constr type="t" for="ch" forName="parent_text_8" refType="h" fact="0.89"/>
              <dgm:constr type="w" for="ch" forName="parent_text_8" refType="w" fact="0.3478"/>
              <dgm:constr type="h" for="ch" forName="parent_text_8" refType="h" fact="0.11"/>
            </dgm:constrLst>
          </dgm:if>
          <dgm:else name="Name33">
            <dgm:constrLst>
              <dgm:constr type="primFontSz" for="des" ptType="node" op="equ" val="65"/>
              <dgm:constr type="l" for="ch" forName="accent_1" refType="w" fact="0.2014"/>
              <dgm:constr type="t" for="ch" forName="accent_1" refType="h" fact="0.925"/>
              <dgm:constr type="w" for="ch" forName="accent_1" refType="w" fact="0.0386"/>
              <dgm:constr type="h" for="ch" forName="accent_1" refType="h" fact="0.0375"/>
              <dgm:constr type="l" for="ch" forName="accent_2" refType="w" fact="0.3431"/>
              <dgm:constr type="t" for="ch" forName="accent_2" refType="h" fact="0.575"/>
              <dgm:constr type="w" for="ch" forName="accent_2" refType="w" fact="0.0386"/>
              <dgm:constr type="h" for="ch" forName="accent_2" refType="h" fact="0.0375"/>
              <dgm:constr type="l" for="ch" forName="image_accent_8" refType="w" fact="0.253"/>
              <dgm:constr type="t" for="ch" forName="image_accent_8" refType="h" fact="0.8508"/>
              <dgm:constr type="w" for="ch" forName="image_accent_8" refType="w" fact="0.1022"/>
              <dgm:constr type="h" for="ch" forName="image_accent_8" refType="h" fact="0.0992"/>
              <dgm:constr type="l" for="ch" forName="image_8" refType="w" fact="0.2619"/>
              <dgm:constr type="t" for="ch" forName="image_8" refType="h" fact="0.8595"/>
              <dgm:constr type="w" for="ch" forName="image_8" refType="w" fact="0.0844"/>
              <dgm:constr type="h" for="ch" forName="image_8" refType="h" fact="0.0819"/>
              <dgm:constr type="l" for="ch" forName="image_accent_7" refType="w" fact="0.3606"/>
              <dgm:constr type="t" for="ch" forName="image_accent_7" refType="h" fact="0.7805"/>
              <dgm:constr type="w" for="ch" forName="image_accent_7" refType="w" fact="0.1103"/>
              <dgm:constr type="h" for="ch" forName="image_accent_7" refType="h" fact="0.107"/>
              <dgm:constr type="l" for="ch" forName="image_7" refType="w" fact="0.3671"/>
              <dgm:constr type="t" for="ch" forName="image_7" refType="h" fact="0.7868"/>
              <dgm:constr type="w" for="ch" forName="image_7" refType="w" fact="0.0973"/>
              <dgm:constr type="h" for="ch" forName="image_7" refType="h" fact="0.0944"/>
              <dgm:constr type="l" for="ch" forName="image_accent_6" refType="w" fact="0.4379"/>
              <dgm:constr type="t" for="ch" forName="image_accent_6" refType="h" fact="0.6375"/>
              <dgm:constr type="w" for="ch" forName="image_accent_6" refType="w" fact="0.1757"/>
              <dgm:constr type="h" for="ch" forName="image_accent_6" refType="h" fact="0.1706"/>
              <dgm:constr type="l" for="ch" forName="image_6" refType="w" fact="0.4471"/>
              <dgm:constr type="t" for="ch" forName="image_6" refType="h" fact="0.6465"/>
              <dgm:constr type="w" for="ch" forName="image_6" refType="w" fact="0.1572"/>
              <dgm:constr type="h" for="ch" forName="image_6" refType="h" fact="0.1525"/>
              <dgm:constr type="l" for="ch" forName="image_accent_5" refType="w" fact="0.3677"/>
              <dgm:constr type="t" for="ch" forName="image_accent_5" refType="h" fact="0.0555"/>
              <dgm:constr type="w" for="ch" forName="image_accent_5" refType="w" fact="0.1022"/>
              <dgm:constr type="h" for="ch" forName="image_accent_5" refType="h" fact="0.0992"/>
              <dgm:constr type="l" for="ch" forName="image_5" refType="w" fact="0.3738"/>
              <dgm:constr type="t" for="ch" forName="image_5" refType="h" fact="0.0613"/>
              <dgm:constr type="w" for="ch" forName="image_5" refType="w" fact="0.0902"/>
              <dgm:constr type="h" for="ch" forName="image_5" refType="h" fact="0.0875"/>
              <dgm:constr type="l" for="ch" forName="image_accent_4" refType="w" fact="0.437"/>
              <dgm:constr type="t" for="ch" forName="image_accent_4" refType="h" fact="0.1555"/>
              <dgm:constr type="w" for="ch" forName="image_accent_4" refType="w" fact="0.1103"/>
              <dgm:constr type="h" for="ch" forName="image_accent_4" refType="h" fact="0.107"/>
              <dgm:constr type="l" for="ch" forName="image_4" refType="w" fact="0.4434"/>
              <dgm:constr type="t" for="ch" forName="image_4" refType="h" fact="0.1618"/>
              <dgm:constr type="w" for="ch" forName="image_4" refType="w" fact="0.0973"/>
              <dgm:constr type="h" for="ch" forName="image_4" refType="h" fact="0.0944"/>
              <dgm:constr type="l" for="ch" forName="image_accent_2" refType="w" fact="0.3942"/>
              <dgm:constr type="t" for="ch" forName="image_accent_2" refType="h" fact="0.4593"/>
              <dgm:constr type="w" for="ch" forName="image_accent_2" refType="w" fact="0.1226"/>
              <dgm:constr type="h" for="ch" forName="image_accent_2" refType="h" fact="0.119"/>
              <dgm:constr type="l" for="ch" forName="image_2" refType="w" fact="0.4014"/>
              <dgm:constr type="t" for="ch" forName="image_2" refType="h" fact="0.4663"/>
              <dgm:constr type="w" for="ch" forName="image_2" refType="w" fact="0.1082"/>
              <dgm:constr type="h" for="ch" forName="image_2" refType="h" fact="0.105"/>
              <dgm:constr type="l" for="ch" forName="image_accent_3" refType="w" fact="0.4075"/>
              <dgm:constr type="t" for="ch" forName="image_accent_3" refType="h" fact="0.2913"/>
              <dgm:constr type="w" for="ch" forName="image_accent_3" refType="w" fact="0.1573"/>
              <dgm:constr type="h" for="ch" forName="image_accent_3" refType="h" fact="0.1526"/>
              <dgm:constr type="l" for="ch" forName="image_3" refType="w" fact="0.4158"/>
              <dgm:constr type="t" for="ch" forName="image_3" refType="h" fact="0.2993"/>
              <dgm:constr type="w" for="ch" forName="image_3" refType="w" fact="0.1407"/>
              <dgm:constr type="h" for="ch" forName="image_3" refType="h" fact="0.1365"/>
              <dgm:constr type="l" for="ch" forName="image_accent_1" refType="w" fact="0.5338"/>
              <dgm:constr type="t" for="ch" forName="image_accent_1" refType="h" fact="0.4163"/>
              <dgm:constr type="w" for="ch" forName="image_accent_1" refType="w" fact="0.2344"/>
              <dgm:constr type="h" for="ch" forName="image_accent_1" refType="h" fact="0.2275"/>
              <dgm:constr type="l" for="ch" forName="image_1" refType="w" fact="0.5428"/>
              <dgm:constr type="t" for="ch" forName="image_1" refType="h" fact="0.425"/>
              <dgm:constr type="w" for="ch" forName="image_1" refType="w" fact="0.2164"/>
              <dgm:constr type="h" for="ch" forName="image_1" refType="h" fact="0.21"/>
              <dgm:constr type="l" for="ch" forName="parent_text_1" refType="w" fact="0.6522"/>
              <dgm:constr type="t" for="ch" forName="parent_text_1" refType="h" fact="0.2993"/>
              <dgm:constr type="w" for="ch" forName="parent_text_1" refType="w" fact="0.3478"/>
              <dgm:constr type="h" for="ch" forName="parent_text_1" refType="h" fact="0.11"/>
              <dgm:constr type="l" for="ch" forName="accent_3" refType="w" fact="0.5492"/>
              <dgm:constr type="t" for="ch" forName="accent_3" refType="h" fact="0.2488"/>
              <dgm:constr type="w" for="ch" forName="accent_3" refType="w" fact="0.0696"/>
              <dgm:constr type="h" for="ch" forName="accent_3" refType="h" fact="0.0675"/>
              <dgm:constr type="l" for="ch" forName="parent_text_2" refType="w" fact="0.0211"/>
              <dgm:constr type="t" for="ch" forName="parent_text_2" refType="h" fact="0.4663"/>
              <dgm:constr type="w" for="ch" forName="parent_text_2" refType="w" fact="0.3478"/>
              <dgm:constr type="h" for="ch" forName="parent_text_2" refType="h" fact="0.105"/>
              <dgm:constr type="l" for="ch" forName="parent_text_4" refType="w" fact="0.0635"/>
              <dgm:constr type="t" for="ch" forName="parent_text_4" refType="h" fact="0.1618"/>
              <dgm:constr type="w" for="ch" forName="parent_text_4" refType="w" fact="0.3478"/>
              <dgm:constr type="h" for="ch" forName="parent_text_4" refType="h" fact="0.0944"/>
              <dgm:constr type="l" for="ch" forName="accent_4" refType="w" fact="0.2705"/>
              <dgm:constr type="t" for="ch" forName="accent_4" refType="h" fact="0"/>
              <dgm:constr type="w" for="ch" forName="accent_4" refType="w" fact="0.0258"/>
              <dgm:constr type="h" for="ch" forName="accent_4" refType="h" fact="0.025"/>
              <dgm:constr type="l" for="ch" forName="parent_text_5" refType="w" fact="0"/>
              <dgm:constr type="t" for="ch" forName="parent_text_5" refType="h" fact="0.0625"/>
              <dgm:constr type="w" for="ch" forName="parent_text_5" refType="w" fact="0.3478"/>
              <dgm:constr type="h" for="ch" forName="parent_text_5" refType="h" fact="0.0863"/>
              <dgm:constr type="l" for="ch" forName="parent_text_3" refType="w" fact="0.034"/>
              <dgm:constr type="t" for="ch" forName="parent_text_3" refType="h" fact="0.2993"/>
              <dgm:constr type="w" for="ch" forName="parent_text_3" refType="w" fact="0.3478"/>
              <dgm:constr type="h" for="ch" forName="parent_text_3" refType="h" fact="0.1365"/>
              <dgm:constr type="l" for="ch" forName="parent_text_6" refType="w" fact="0.635"/>
              <dgm:constr type="t" for="ch" forName="parent_text_6" refType="h" fact="0.6465"/>
              <dgm:constr type="w" for="ch" forName="parent_text_6" refType="w" fact="0.3478"/>
              <dgm:constr type="h" for="ch" forName="parent_text_6" refType="h" fact="0.1525"/>
              <dgm:constr type="l" for="ch" forName="accent_5" refType="w" fact="0.322"/>
              <dgm:constr type="t" for="ch" forName="accent_5" refType="h" fact="0.02"/>
              <dgm:constr type="w" for="ch" forName="accent_5" refType="w" fact="0.0515"/>
              <dgm:constr type="h" for="ch" forName="accent_5" refType="h" fact="0.05"/>
              <dgm:constr type="l" for="ch" forName="parent_text_7" refType="w" fact="0.49"/>
              <dgm:constr type="t" for="ch" forName="parent_text_7" refType="h" fact="0.81"/>
              <dgm:constr type="w" for="ch" forName="parent_text_7" refType="w" fact="0.3478"/>
              <dgm:constr type="h" for="ch" forName="parent_text_7" refType="h" fact="0.077"/>
              <dgm:constr type="l" for="ch" forName="parent_text_8" refType="w" fact="0.375"/>
              <dgm:constr type="t" for="ch" forName="parent_text_8" refType="h" fact="0.89"/>
              <dgm:constr type="w" for="ch" forName="parent_text_8" refType="w" fact="0.3478"/>
              <dgm:constr type="h" for="ch" forName="parent_text_8" refType="h" fact="0.11"/>
            </dgm:constrLst>
          </dgm:else>
        </dgm:choose>
      </dgm:else>
    </dgm:choose>
    <dgm:forEach name="wrapper" axis="self" ptType="parTrans">
      <dgm:forEach name="wrapper2" axis="self" ptType="sibTrans" st="2">
        <dgm:forEach name="imageAccentRepeat" axis="self">
          <dgm:layoutNode name="imageAccentRepeatNode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</dgm:forEach>
        <dgm:forEach name="imageRepeat" axis="self">
          <dgm:layoutNode name="imageRepeat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 axis="self"/>
          </dgm:layoutNode>
        </dgm:forEach>
      </dgm:forEach>
    </dgm:forEach>
    <dgm:forEach name="Name34" axis="ch" ptType="node" cnt="1">
      <dgm:layoutNode name="parent_text_1" styleLbl="revTx">
        <dgm:varLst>
          <dgm:chMax val="0"/>
          <dgm:chPref val="0"/>
          <dgm:bulletEnabled val="1"/>
        </dgm:varLst>
        <dgm:choose name="Name35">
          <dgm:if name="Name36" func="var" arg="dir" op="equ" val="norm">
            <dgm:alg type="tx">
              <dgm:param type="parTxLTRAlign" val="r"/>
              <dgm:param type="shpTxLTRAlignCh" val="r"/>
              <dgm:param type="txAnchorVert" val="b"/>
              <dgm:param type="lnSpCh" val="15"/>
            </dgm:alg>
          </dgm:if>
          <dgm:else name="Name37">
            <dgm:alg type="tx">
              <dgm:param type="parTxLTRAlign" val="l"/>
              <dgm:param type="shpTxLTRAlignCh" val="l"/>
              <dgm:param type="txAnchorVert" val="b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01"/>
        </dgm:constrLst>
        <dgm:ruleLst>
          <dgm:rule type="primFontSz" val="5" fact="NaN" max="NaN"/>
        </dgm:ruleLst>
      </dgm:layoutNode>
      <dgm:layoutNode name="image_accent_1">
        <dgm:alg type="sp"/>
        <dgm:shape xmlns:r="http://schemas.openxmlformats.org/officeDocument/2006/relationships" r:blip="">
          <dgm:adjLst/>
        </dgm:shape>
        <dgm:presOf/>
        <dgm:constrLst/>
        <dgm:forEach name="Name38" ref="imageAccentRepeat"/>
      </dgm:layoutNode>
      <dgm:layoutNode name="accent_1" styleLbl="alignNode1">
        <dgm:alg type="sp"/>
        <dgm:shape xmlns:r="http://schemas.openxmlformats.org/officeDocument/2006/relationships" type="donut" r:blip="">
          <dgm:adjLst>
            <dgm:adj idx="1" val="0.0746"/>
          </dgm:adjLst>
        </dgm:shape>
        <dgm:presOf/>
      </dgm:layoutNode>
    </dgm:forEach>
    <dgm:forEach name="Name39" axis="ch" ptType="sibTrans" hideLastTrans="0" cnt="1">
      <dgm:layoutNode name="image_1">
        <dgm:alg type="sp"/>
        <dgm:shape xmlns:r="http://schemas.openxmlformats.org/officeDocument/2006/relationships" r:blip="">
          <dgm:adjLst/>
        </dgm:shape>
        <dgm:presOf/>
        <dgm:constrLst/>
        <dgm:forEach name="Name40" ref="imageRepeat"/>
      </dgm:layoutNode>
    </dgm:forEach>
    <dgm:forEach name="Name41" axis="ch" ptType="node" st="2" cnt="1">
      <dgm:layoutNode name="parent_text_2" styleLbl="revTx">
        <dgm:varLst>
          <dgm:chMax val="0"/>
          <dgm:chPref val="0"/>
          <dgm:bulletEnabled val="1"/>
        </dgm:varLst>
        <dgm:choose name="Name42">
          <dgm:if name="Name43" func="var" arg="dir" op="equ" val="norm">
            <dgm:alg type="tx">
              <dgm:param type="parTxLTRAlign" val="l"/>
              <dgm:param type="lnSpCh" val="15"/>
            </dgm:alg>
          </dgm:if>
          <dgm:else name="Name44">
            <dgm:alg type="tx">
              <dgm:param type="parTxLTRAlign" val="r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layoutNode name="image_accent_2">
        <dgm:alg type="sp"/>
        <dgm:shape xmlns:r="http://schemas.openxmlformats.org/officeDocument/2006/relationships" r:blip="">
          <dgm:adjLst/>
        </dgm:shape>
        <dgm:presOf/>
        <dgm:constrLst/>
        <dgm:forEach name="Name45" ref="imageAccentRepeat"/>
      </dgm:layoutNode>
    </dgm:forEach>
    <dgm:forEach name="Name46" axis="ch" ptType="sibTrans" hideLastTrans="0" st="2" cnt="1">
      <dgm:layoutNode name="image_2">
        <dgm:alg type="sp"/>
        <dgm:shape xmlns:r="http://schemas.openxmlformats.org/officeDocument/2006/relationships" r:blip="">
          <dgm:adjLst/>
        </dgm:shape>
        <dgm:presOf/>
        <dgm:constrLst/>
        <dgm:forEach name="Name47" ref="imageRepeat"/>
      </dgm:layoutNode>
    </dgm:forEach>
    <dgm:forEach name="Name48" axis="ch" ptType="node" st="3" cnt="1">
      <dgm:layoutNode name="image_accent_3">
        <dgm:alg type="sp"/>
        <dgm:shape xmlns:r="http://schemas.openxmlformats.org/officeDocument/2006/relationships" r:blip="">
          <dgm:adjLst/>
        </dgm:shape>
        <dgm:presOf/>
        <dgm:constrLst/>
        <dgm:forEach name="Name49" ref="imageAccentRepeat"/>
      </dgm:layoutNode>
      <dgm:layoutNode name="parent_text_3" styleLbl="revTx">
        <dgm:varLst>
          <dgm:chMax val="0"/>
          <dgm:chPref val="0"/>
          <dgm:bulletEnabled val="1"/>
        </dgm:varLst>
        <dgm:choose name="Name50">
          <dgm:if name="Name51" func="var" arg="dir" op="equ" val="norm">
            <dgm:alg type="tx">
              <dgm:param type="parTxLTRAlign" val="l"/>
              <dgm:param type="lnSpCh" val="15"/>
            </dgm:alg>
          </dgm:if>
          <dgm:else name="Name52">
            <dgm:alg type="tx">
              <dgm:param type="parTxLTRAlign" val="r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layoutNode name="accent_2" styleLbl="alignNode1">
        <dgm:alg type="sp"/>
        <dgm:shape xmlns:r="http://schemas.openxmlformats.org/officeDocument/2006/relationships" type="donut" r:blip="">
          <dgm:adjLst>
            <dgm:adj idx="1" val="0.0746"/>
          </dgm:adjLst>
        </dgm:shape>
        <dgm:presOf/>
      </dgm:layoutNode>
      <dgm:layoutNode name="accent_3" styleLbl="alignNode1">
        <dgm:alg type="sp"/>
        <dgm:shape xmlns:r="http://schemas.openxmlformats.org/officeDocument/2006/relationships" type="donut" r:blip="">
          <dgm:adjLst>
            <dgm:adj idx="1" val="0.0746"/>
          </dgm:adjLst>
        </dgm:shape>
        <dgm:presOf/>
      </dgm:layoutNode>
    </dgm:forEach>
    <dgm:forEach name="Name53" axis="ch" ptType="sibTrans" hideLastTrans="0" st="3" cnt="1">
      <dgm:layoutNode name="image_3">
        <dgm:alg type="sp"/>
        <dgm:shape xmlns:r="http://schemas.openxmlformats.org/officeDocument/2006/relationships" r:blip="">
          <dgm:adjLst/>
        </dgm:shape>
        <dgm:presOf/>
        <dgm:constrLst/>
        <dgm:forEach name="Name54" ref="imageRepeat"/>
      </dgm:layoutNode>
    </dgm:forEach>
    <dgm:forEach name="Name55" axis="ch" ptType="node" st="4" cnt="1">
      <dgm:layoutNode name="image_accent_4">
        <dgm:alg type="sp"/>
        <dgm:shape xmlns:r="http://schemas.openxmlformats.org/officeDocument/2006/relationships" r:blip="">
          <dgm:adjLst/>
        </dgm:shape>
        <dgm:presOf/>
        <dgm:constrLst/>
        <dgm:forEach name="Name56" ref="imageAccentRepeat"/>
      </dgm:layoutNode>
      <dgm:layoutNode name="parent_text_4" styleLbl="revTx">
        <dgm:varLst>
          <dgm:chMax val="0"/>
          <dgm:chPref val="0"/>
          <dgm:bulletEnabled val="1"/>
        </dgm:varLst>
        <dgm:choose name="Name57">
          <dgm:if name="Name58" func="var" arg="dir" op="equ" val="norm">
            <dgm:alg type="tx">
              <dgm:param type="parTxLTRAlign" val="l"/>
              <dgm:param type="lnSpCh" val="15"/>
            </dgm:alg>
          </dgm:if>
          <dgm:else name="Name59">
            <dgm:alg type="tx">
              <dgm:param type="parTxLTRAlign" val="r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layoutNode name="accent_4" styleLbl="alignNode1">
        <dgm:alg type="sp"/>
        <dgm:shape xmlns:r="http://schemas.openxmlformats.org/officeDocument/2006/relationships" type="donut" r:blip="">
          <dgm:adjLst>
            <dgm:adj idx="1" val="0.0746"/>
          </dgm:adjLst>
        </dgm:shape>
        <dgm:presOf/>
      </dgm:layoutNode>
    </dgm:forEach>
    <dgm:forEach name="Name60" axis="ch" ptType="sibTrans" hideLastTrans="0" st="4" cnt="1">
      <dgm:layoutNode name="image_4">
        <dgm:alg type="sp"/>
        <dgm:shape xmlns:r="http://schemas.openxmlformats.org/officeDocument/2006/relationships" r:blip="">
          <dgm:adjLst/>
        </dgm:shape>
        <dgm:presOf/>
        <dgm:constrLst/>
        <dgm:forEach name="Name61" ref="imageRepeat"/>
      </dgm:layoutNode>
    </dgm:forEach>
    <dgm:forEach name="Name62" axis="ch" ptType="node" st="5" cnt="1">
      <dgm:layoutNode name="image_accent_5">
        <dgm:alg type="sp"/>
        <dgm:shape xmlns:r="http://schemas.openxmlformats.org/officeDocument/2006/relationships" r:blip="">
          <dgm:adjLst/>
        </dgm:shape>
        <dgm:presOf/>
        <dgm:constrLst/>
        <dgm:forEach name="Name63" ref="imageAccentRepeat"/>
      </dgm:layoutNode>
      <dgm:layoutNode name="parent_text_5" styleLbl="revTx">
        <dgm:varLst>
          <dgm:chMax val="0"/>
          <dgm:chPref val="0"/>
          <dgm:bulletEnabled val="1"/>
        </dgm:varLst>
        <dgm:choose name="Name64">
          <dgm:if name="Name65" func="var" arg="dir" op="equ" val="norm">
            <dgm:alg type="tx">
              <dgm:param type="parTxLTRAlign" val="l"/>
              <dgm:param type="lnSpCh" val="15"/>
            </dgm:alg>
          </dgm:if>
          <dgm:else name="Name66">
            <dgm:alg type="tx">
              <dgm:param type="parTxLTRAlign" val="r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sibTrans" hideLastTrans="0" st="5" cnt="1">
      <dgm:layoutNode name="image_5">
        <dgm:alg type="sp"/>
        <dgm:shape xmlns:r="http://schemas.openxmlformats.org/officeDocument/2006/relationships" r:blip="">
          <dgm:adjLst/>
        </dgm:shape>
        <dgm:presOf/>
        <dgm:constrLst/>
        <dgm:forEach name="Name68" ref="imageRepeat"/>
      </dgm:layoutNode>
    </dgm:forEach>
    <dgm:forEach name="Name69" axis="ch" ptType="node" st="6" cnt="1">
      <dgm:layoutNode name="parent_text_6" styleLbl="revTx">
        <dgm:varLst>
          <dgm:chMax val="0"/>
          <dgm:chPref val="0"/>
          <dgm:bulletEnabled val="1"/>
        </dgm:varLst>
        <dgm:choose name="Name70">
          <dgm:if name="Name71" func="var" arg="dir" op="equ" val="norm">
            <dgm:alg type="tx">
              <dgm:param type="parTxLTRAlign" val="r"/>
              <dgm:param type="shpTxLTRAlignCh" val="r"/>
              <dgm:param type="lnSpCh" val="15"/>
            </dgm:alg>
          </dgm:if>
          <dgm:else name="Name72">
            <dgm:alg type="tx">
              <dgm:param type="parTxLTRAlign" val="l"/>
              <dgm:param type="shpTxLTRAlignCh" val="l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layoutNode name="image_accent_6">
        <dgm:alg type="sp"/>
        <dgm:shape xmlns:r="http://schemas.openxmlformats.org/officeDocument/2006/relationships" r:blip="">
          <dgm:adjLst/>
        </dgm:shape>
        <dgm:presOf/>
        <dgm:constrLst/>
        <dgm:forEach name="Name73" ref="imageAccentRepeat"/>
      </dgm:layoutNode>
      <dgm:layoutNode name="accent_5" styleLbl="alignNode1">
        <dgm:alg type="sp"/>
        <dgm:shape xmlns:r="http://schemas.openxmlformats.org/officeDocument/2006/relationships" type="donut" r:blip="">
          <dgm:adjLst>
            <dgm:adj idx="1" val="0.0746"/>
          </dgm:adjLst>
        </dgm:shape>
        <dgm:presOf/>
      </dgm:layoutNode>
    </dgm:forEach>
    <dgm:forEach name="Name74" axis="ch" ptType="sibTrans" hideLastTrans="0" st="6" cnt="1">
      <dgm:layoutNode name="image_6">
        <dgm:alg type="sp"/>
        <dgm:shape xmlns:r="http://schemas.openxmlformats.org/officeDocument/2006/relationships" r:blip="">
          <dgm:adjLst/>
        </dgm:shape>
        <dgm:presOf/>
        <dgm:constrLst/>
        <dgm:forEach name="Name75" ref="imageRepeat"/>
      </dgm:layoutNode>
    </dgm:forEach>
    <dgm:forEach name="Name76" axis="ch" ptType="node" st="7" cnt="1">
      <dgm:layoutNode name="parent_text_7" styleLbl="revTx">
        <dgm:varLst>
          <dgm:chMax val="0"/>
          <dgm:chPref val="0"/>
          <dgm:bulletEnabled val="1"/>
        </dgm:varLst>
        <dgm:choose name="Name77">
          <dgm:if name="Name78" func="var" arg="dir" op="equ" val="norm">
            <dgm:alg type="tx">
              <dgm:param type="parTxLTRAlign" val="r"/>
              <dgm:param type="shpTxLTRAlignCh" val="r"/>
              <dgm:param type="txAnchorVert" val="t"/>
              <dgm:param type="lnSpCh" val="15"/>
            </dgm:alg>
          </dgm:if>
          <dgm:else name="Name79">
            <dgm:alg type="tx">
              <dgm:param type="parTxLTRAlign" val="l"/>
              <dgm:param type="shpTxLTRAlignCh" val="l"/>
              <dgm:param type="txAnchorVert" val="t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layoutNode name="image_accent_7">
        <dgm:alg type="sp"/>
        <dgm:shape xmlns:r="http://schemas.openxmlformats.org/officeDocument/2006/relationships" r:blip="">
          <dgm:adjLst/>
        </dgm:shape>
        <dgm:presOf/>
        <dgm:constrLst/>
        <dgm:forEach name="Name80" ref="imageAccentRepeat"/>
      </dgm:layoutNode>
    </dgm:forEach>
    <dgm:forEach name="Name81" axis="ch" ptType="sibTrans" hideLastTrans="0" st="7" cnt="1">
      <dgm:layoutNode name="image_7">
        <dgm:alg type="sp"/>
        <dgm:shape xmlns:r="http://schemas.openxmlformats.org/officeDocument/2006/relationships" r:blip="">
          <dgm:adjLst/>
        </dgm:shape>
        <dgm:presOf/>
        <dgm:constrLst/>
        <dgm:forEach name="Name82" ref="imageRepeat"/>
      </dgm:layoutNode>
    </dgm:forEach>
    <dgm:forEach name="Name83" axis="ch" ptType="node" st="8" cnt="1">
      <dgm:layoutNode name="parent_text_8" styleLbl="revTx">
        <dgm:varLst>
          <dgm:chMax val="0"/>
          <dgm:chPref val="0"/>
          <dgm:bulletEnabled val="1"/>
        </dgm:varLst>
        <dgm:choose name="Name84">
          <dgm:if name="Name85" func="var" arg="dir" op="equ" val="norm">
            <dgm:alg type="tx">
              <dgm:param type="parTxLTRAlign" val="r"/>
              <dgm:param type="shpTxLTRAlignCh" val="r"/>
              <dgm:param type="txAnchorVert" val="t"/>
              <dgm:param type="lnSpCh" val="15"/>
            </dgm:alg>
          </dgm:if>
          <dgm:else name="Name86">
            <dgm:alg type="tx">
              <dgm:param type="parTxLTRAlign" val="l"/>
              <dgm:param type="shpTxLTRAlignCh" val="l"/>
              <dgm:param type="txAnchorVert" val="t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layoutNode name="image_accent_8">
        <dgm:alg type="sp"/>
        <dgm:shape xmlns:r="http://schemas.openxmlformats.org/officeDocument/2006/relationships" r:blip="">
          <dgm:adjLst/>
        </dgm:shape>
        <dgm:presOf/>
        <dgm:constrLst/>
        <dgm:forEach name="Name87" ref="imageAccentRepeat"/>
      </dgm:layoutNode>
    </dgm:forEach>
    <dgm:forEach name="Name88" axis="ch" ptType="sibTrans" hideLastTrans="0" st="8" cnt="1">
      <dgm:layoutNode name="image_8">
        <dgm:alg type="sp"/>
        <dgm:shape xmlns:r="http://schemas.openxmlformats.org/officeDocument/2006/relationships" r:blip="">
          <dgm:adjLst/>
        </dgm:shape>
        <dgm:presOf/>
        <dgm:constrLst/>
        <dgm:forEach name="Name89" ref="imageRepeat"/>
      </dgm:layoutNod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8B3EF63-D5F1-AE94-E780-8A344F05F21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6B75EFB-1F93-3175-A35C-BD38175CC37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E8050C-03DD-4B00-8DF6-A41AE907A9BE}" type="datetimeFigureOut">
              <a:rPr lang="en-GB" smtClean="0"/>
              <a:t>27/10/2023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898B71-E03A-26DD-40F4-95299586E34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1F432C-947F-581E-DEBD-AB780623F2E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B815B4-0754-46B9-801A-D528A36BC9C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036311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02423D-2ABB-4D6A-80C4-2A6C37EE9DE2}" type="datetimeFigureOut">
              <a:rPr lang="en-GB" smtClean="0"/>
              <a:t>27/10/2023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C8A093-27DB-45DD-968E-8B17316D70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16636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1D06DC-A0E7-861D-73EE-5AB69D96D0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4C0C994-1ABC-C728-A8F9-76E389D52E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B39BB6-2F88-7F39-724D-C7E9C4C145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903912-9675-47EB-8535-9E4DD3650ADB}" type="datetime1">
              <a:rPr lang="en-GB" smtClean="0"/>
              <a:t>27/10/2023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9BB95D-C514-2205-6AF1-E926111F4D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424961-B498-1FB2-26BE-86180144AA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F364C-0C9C-477E-9D6B-718383F8B29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41044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AFA263-B02A-91BA-27E0-96591F88B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97FAE83-90DF-0012-E70F-5A83144990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D57698-2C95-B4BA-DDA9-3849DCE2E7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B2B42-9FBA-42D2-84C8-D56C5CB5A67E}" type="datetime1">
              <a:rPr lang="en-GB" smtClean="0"/>
              <a:t>27/10/2023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A24074-7EF2-45FB-B806-61B7441C32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D99648-ECA0-8347-CDC5-DCAA7FAE74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F364C-0C9C-477E-9D6B-718383F8B29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84568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31A3998-5DDC-33DC-9A3E-60A310B9D90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D7E5EB-6470-D880-6890-517775C009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1EDDA3-5B53-F434-C651-11D02DF35B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33B2D-D7CE-4E8F-90EF-BFA3848740B1}" type="datetime1">
              <a:rPr lang="en-GB" smtClean="0"/>
              <a:t>27/10/2023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67529D-13C2-EF6B-8F20-E5D5CAF6C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47F14E-67AB-AA9F-1C2F-1B33293A4F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F364C-0C9C-477E-9D6B-718383F8B29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46576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4747B-7B73-BD24-8B48-D634DAAEE6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059C46-FD5B-66EE-ECEA-F537B5D3BC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AB76EB-9D52-6900-89E4-C447D5C700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1EBAF5-1E1C-4E9A-8EA7-FDE98D1C898E}" type="datetime1">
              <a:rPr lang="en-GB" smtClean="0"/>
              <a:t>27/10/2023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CBD20E-406C-7D32-9AC8-2A8513BC26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C99524-EEA3-9BE4-F66F-FD85470501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F364C-0C9C-477E-9D6B-718383F8B29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40016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28B9B-9183-D4BA-1E0C-CC5313A9F0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818C94-708C-53D8-0207-1185DAB106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A4D94D-A5FA-AD7B-E331-B79EECFC6A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15D3D5-A252-4D24-BB35-746EF2DBB02C}" type="datetime1">
              <a:rPr lang="en-GB" smtClean="0"/>
              <a:t>27/10/2023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5A3A9D-11A8-2851-12A0-A0C1B6847E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F589D4-261E-41BE-3FAE-BF1A9A60B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F364C-0C9C-477E-9D6B-718383F8B29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04673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79BA2-3341-B799-DB45-30FB7C9511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BBF5AE-A9BE-1AF2-BB8D-D122C36A1E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A76365-C6AA-C8D5-5CEB-645BC9D948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BBD9AE-3C25-69D7-E16F-B291E79B95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F9B2F-3DF1-49A6-9801-09D2338F9C9F}" type="datetime1">
              <a:rPr lang="en-GB" smtClean="0"/>
              <a:t>27/10/2023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612D02-2500-156C-5DBB-1902789329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518426-6A43-503C-6CC2-E4A51DB79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F364C-0C9C-477E-9D6B-718383F8B29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5429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0B2556-5C48-CBC9-31CB-FC88B82358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D816B1-F111-0101-C1F3-C9D8C53D71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397B2A-7FA0-2C41-9D0B-E6AD1AE604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406F81B-3B7B-C24D-18B9-0A86ECC386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F67A5B2-3991-F402-E33E-D4CEB6F061C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8AC536C-2C33-D95D-B539-DC1C7FFAF6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026BC-EAF8-42B4-BD42-8E5036366D43}" type="datetime1">
              <a:rPr lang="en-GB" smtClean="0"/>
              <a:t>27/10/2023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B91C1F5-D9CD-6D1E-ED92-9517E9AB7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583EDCB-CDCA-4281-C78B-897978750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F364C-0C9C-477E-9D6B-718383F8B29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27327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51A2D8-EB35-37E1-B640-E7C64E1CB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AD8D342-324E-B27A-2490-DE74B36597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7D427-90E2-4CD2-BBA5-AC02BB65AAC2}" type="datetime1">
              <a:rPr lang="en-GB" smtClean="0"/>
              <a:t>27/10/2023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F6BCC4-5D47-A134-8509-3816AE0855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AD2A2B-BE2C-6246-1816-365C4BFF10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F364C-0C9C-477E-9D6B-718383F8B29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20508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EF1B438-48C9-6D4E-0FD8-AF2D913AB5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46762-8AE6-4648-9A45-61C9BA2F7EF1}" type="datetime1">
              <a:rPr lang="en-GB" smtClean="0"/>
              <a:t>27/10/2023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046380A-5862-0139-75D7-334D04C3F5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8822C3-324F-2F13-BA33-C43A6F0682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F364C-0C9C-477E-9D6B-718383F8B29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95525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CA495A-0B50-06BD-DBB4-663FAF397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65D8E7-9060-30C2-7FAB-4A46DF9B65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FA56D4-8981-6FDE-38F6-BAA982E02A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90942E-6F1F-7B47-BF2F-C9A78AAD6E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A2AAD5-3450-4D17-BDEB-CFE0229B41A7}" type="datetime1">
              <a:rPr lang="en-GB" smtClean="0"/>
              <a:t>27/10/2023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6152DD-B400-5BE8-2CE2-0C534796B5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879AC3-2F62-724A-F741-25FA94AE7A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F364C-0C9C-477E-9D6B-718383F8B29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800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92F822-60FB-C9F0-17CE-159D1ED28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9AC850E-EBD4-B7B3-956D-A09AD40A21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41BD50-356F-174A-34D6-154E0E9B25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0ADC18-885B-9874-377C-95BAB4A5E2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F548F-106D-4939-9D88-CEB36F5F3206}" type="datetime1">
              <a:rPr lang="en-GB" smtClean="0"/>
              <a:t>27/10/2023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7FD655-3CC0-2AD5-4355-87B482C2C9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06FC83-513D-25C0-0BA9-FE9D33692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F364C-0C9C-477E-9D6B-718383F8B29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85475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D0C7AA7-1611-5478-24C9-40B3F8C99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81009B-C0AB-9047-E3DF-4FE6771ACB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14AF8F-8417-C53F-F654-E7F9E9DA2EE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27F381-27F3-423F-BA43-6F88CA3C2808}" type="datetime1">
              <a:rPr lang="en-GB" smtClean="0"/>
              <a:t>27/10/2023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77CBC9-DAEA-A070-D370-52BFF2910A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/>
              <a:t>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7E31C8-6217-B56E-2687-9842C30392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4F364C-0C9C-477E-9D6B-718383F8B29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08654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4.xml"/><Relationship Id="rId13" Type="http://schemas.openxmlformats.org/officeDocument/2006/relationships/diagramData" Target="../diagrams/data5.xml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12" Type="http://schemas.microsoft.com/office/2007/relationships/diagramDrawing" Target="../diagrams/drawing4.xml"/><Relationship Id="rId17" Type="http://schemas.microsoft.com/office/2007/relationships/diagramDrawing" Target="../diagrams/drawing5.xml"/><Relationship Id="rId2" Type="http://schemas.openxmlformats.org/officeDocument/2006/relationships/image" Target="../media/image4.jpeg"/><Relationship Id="rId16" Type="http://schemas.openxmlformats.org/officeDocument/2006/relationships/diagramColors" Target="../diagrams/colors5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3.xml"/><Relationship Id="rId11" Type="http://schemas.openxmlformats.org/officeDocument/2006/relationships/diagramColors" Target="../diagrams/colors4.xml"/><Relationship Id="rId5" Type="http://schemas.openxmlformats.org/officeDocument/2006/relationships/diagramQuickStyle" Target="../diagrams/quickStyle3.xml"/><Relationship Id="rId15" Type="http://schemas.openxmlformats.org/officeDocument/2006/relationships/diagramQuickStyle" Target="../diagrams/quickStyle5.xml"/><Relationship Id="rId10" Type="http://schemas.openxmlformats.org/officeDocument/2006/relationships/diagramQuickStyle" Target="../diagrams/quickStyle4.xml"/><Relationship Id="rId4" Type="http://schemas.openxmlformats.org/officeDocument/2006/relationships/diagramLayout" Target="../diagrams/layout3.xml"/><Relationship Id="rId9" Type="http://schemas.openxmlformats.org/officeDocument/2006/relationships/diagramLayout" Target="../diagrams/layout4.xml"/><Relationship Id="rId14" Type="http://schemas.openxmlformats.org/officeDocument/2006/relationships/diagramLayout" Target="../diagrams/layout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7.xml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12" Type="http://schemas.microsoft.com/office/2007/relationships/diagramDrawing" Target="../diagrams/drawing7.xm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6.xml"/><Relationship Id="rId11" Type="http://schemas.openxmlformats.org/officeDocument/2006/relationships/diagramColors" Target="../diagrams/colors7.xml"/><Relationship Id="rId5" Type="http://schemas.openxmlformats.org/officeDocument/2006/relationships/diagramQuickStyle" Target="../diagrams/quickStyle6.xml"/><Relationship Id="rId10" Type="http://schemas.openxmlformats.org/officeDocument/2006/relationships/diagramQuickStyle" Target="../diagrams/quickStyle7.xml"/><Relationship Id="rId4" Type="http://schemas.openxmlformats.org/officeDocument/2006/relationships/diagramLayout" Target="../diagrams/layout6.xml"/><Relationship Id="rId9" Type="http://schemas.openxmlformats.org/officeDocument/2006/relationships/diagramLayout" Target="../diagrams/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9.xml"/><Relationship Id="rId13" Type="http://schemas.openxmlformats.org/officeDocument/2006/relationships/diagramData" Target="../diagrams/data10.xml"/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12" Type="http://schemas.microsoft.com/office/2007/relationships/diagramDrawing" Target="../diagrams/drawing9.xml"/><Relationship Id="rId17" Type="http://schemas.microsoft.com/office/2007/relationships/diagramDrawing" Target="../diagrams/drawing10.xml"/><Relationship Id="rId2" Type="http://schemas.openxmlformats.org/officeDocument/2006/relationships/image" Target="../media/image4.jpeg"/><Relationship Id="rId16" Type="http://schemas.openxmlformats.org/officeDocument/2006/relationships/diagramColors" Target="../diagrams/colors10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8.xml"/><Relationship Id="rId11" Type="http://schemas.openxmlformats.org/officeDocument/2006/relationships/diagramColors" Target="../diagrams/colors9.xml"/><Relationship Id="rId5" Type="http://schemas.openxmlformats.org/officeDocument/2006/relationships/diagramQuickStyle" Target="../diagrams/quickStyle8.xml"/><Relationship Id="rId15" Type="http://schemas.openxmlformats.org/officeDocument/2006/relationships/diagramQuickStyle" Target="../diagrams/quickStyle10.xml"/><Relationship Id="rId10" Type="http://schemas.openxmlformats.org/officeDocument/2006/relationships/diagramQuickStyle" Target="../diagrams/quickStyle9.xml"/><Relationship Id="rId4" Type="http://schemas.openxmlformats.org/officeDocument/2006/relationships/diagramLayout" Target="../diagrams/layout8.xml"/><Relationship Id="rId9" Type="http://schemas.openxmlformats.org/officeDocument/2006/relationships/diagramLayout" Target="../diagrams/layout9.xml"/><Relationship Id="rId14" Type="http://schemas.openxmlformats.org/officeDocument/2006/relationships/diagramLayout" Target="../diagrams/layout10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2.xml"/><Relationship Id="rId13" Type="http://schemas.openxmlformats.org/officeDocument/2006/relationships/diagramData" Target="../diagrams/data13.xml"/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12" Type="http://schemas.microsoft.com/office/2007/relationships/diagramDrawing" Target="../diagrams/drawing12.xml"/><Relationship Id="rId17" Type="http://schemas.microsoft.com/office/2007/relationships/diagramDrawing" Target="../diagrams/drawing13.xml"/><Relationship Id="rId2" Type="http://schemas.openxmlformats.org/officeDocument/2006/relationships/image" Target="../media/image4.jpeg"/><Relationship Id="rId16" Type="http://schemas.openxmlformats.org/officeDocument/2006/relationships/diagramColors" Target="../diagrams/colors13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1.xml"/><Relationship Id="rId11" Type="http://schemas.openxmlformats.org/officeDocument/2006/relationships/diagramColors" Target="../diagrams/colors12.xml"/><Relationship Id="rId5" Type="http://schemas.openxmlformats.org/officeDocument/2006/relationships/diagramQuickStyle" Target="../diagrams/quickStyle11.xml"/><Relationship Id="rId15" Type="http://schemas.openxmlformats.org/officeDocument/2006/relationships/diagramQuickStyle" Target="../diagrams/quickStyle13.xml"/><Relationship Id="rId10" Type="http://schemas.openxmlformats.org/officeDocument/2006/relationships/diagramQuickStyle" Target="../diagrams/quickStyle12.xml"/><Relationship Id="rId4" Type="http://schemas.openxmlformats.org/officeDocument/2006/relationships/diagramLayout" Target="../diagrams/layout11.xml"/><Relationship Id="rId9" Type="http://schemas.openxmlformats.org/officeDocument/2006/relationships/diagramLayout" Target="../diagrams/layout12.xml"/><Relationship Id="rId14" Type="http://schemas.openxmlformats.org/officeDocument/2006/relationships/diagramLayout" Target="../diagrams/layout1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5.xml"/><Relationship Id="rId13" Type="http://schemas.openxmlformats.org/officeDocument/2006/relationships/diagramData" Target="../diagrams/data16.xml"/><Relationship Id="rId3" Type="http://schemas.openxmlformats.org/officeDocument/2006/relationships/diagramData" Target="../diagrams/data14.xml"/><Relationship Id="rId7" Type="http://schemas.microsoft.com/office/2007/relationships/diagramDrawing" Target="../diagrams/drawing14.xml"/><Relationship Id="rId12" Type="http://schemas.microsoft.com/office/2007/relationships/diagramDrawing" Target="../diagrams/drawing15.xml"/><Relationship Id="rId17" Type="http://schemas.microsoft.com/office/2007/relationships/diagramDrawing" Target="../diagrams/drawing16.xml"/><Relationship Id="rId2" Type="http://schemas.openxmlformats.org/officeDocument/2006/relationships/image" Target="../media/image4.jpeg"/><Relationship Id="rId16" Type="http://schemas.openxmlformats.org/officeDocument/2006/relationships/diagramColors" Target="../diagrams/colors16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4.xml"/><Relationship Id="rId11" Type="http://schemas.openxmlformats.org/officeDocument/2006/relationships/diagramColors" Target="../diagrams/colors15.xml"/><Relationship Id="rId5" Type="http://schemas.openxmlformats.org/officeDocument/2006/relationships/diagramQuickStyle" Target="../diagrams/quickStyle14.xml"/><Relationship Id="rId15" Type="http://schemas.openxmlformats.org/officeDocument/2006/relationships/diagramQuickStyle" Target="../diagrams/quickStyle16.xml"/><Relationship Id="rId10" Type="http://schemas.openxmlformats.org/officeDocument/2006/relationships/diagramQuickStyle" Target="../diagrams/quickStyle15.xml"/><Relationship Id="rId4" Type="http://schemas.openxmlformats.org/officeDocument/2006/relationships/diagramLayout" Target="../diagrams/layout14.xml"/><Relationship Id="rId9" Type="http://schemas.openxmlformats.org/officeDocument/2006/relationships/diagramLayout" Target="../diagrams/layout15.xml"/><Relationship Id="rId14" Type="http://schemas.openxmlformats.org/officeDocument/2006/relationships/diagramLayout" Target="../diagrams/layout1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8.xml"/><Relationship Id="rId13" Type="http://schemas.openxmlformats.org/officeDocument/2006/relationships/diagramData" Target="../diagrams/data19.xml"/><Relationship Id="rId3" Type="http://schemas.openxmlformats.org/officeDocument/2006/relationships/diagramData" Target="../diagrams/data17.xml"/><Relationship Id="rId7" Type="http://schemas.microsoft.com/office/2007/relationships/diagramDrawing" Target="../diagrams/drawing17.xml"/><Relationship Id="rId12" Type="http://schemas.microsoft.com/office/2007/relationships/diagramDrawing" Target="../diagrams/drawing18.xml"/><Relationship Id="rId17" Type="http://schemas.microsoft.com/office/2007/relationships/diagramDrawing" Target="../diagrams/drawing19.xml"/><Relationship Id="rId2" Type="http://schemas.openxmlformats.org/officeDocument/2006/relationships/image" Target="../media/image4.jpeg"/><Relationship Id="rId16" Type="http://schemas.openxmlformats.org/officeDocument/2006/relationships/diagramColors" Target="../diagrams/colors19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7.xml"/><Relationship Id="rId11" Type="http://schemas.openxmlformats.org/officeDocument/2006/relationships/diagramColors" Target="../diagrams/colors18.xml"/><Relationship Id="rId5" Type="http://schemas.openxmlformats.org/officeDocument/2006/relationships/diagramQuickStyle" Target="../diagrams/quickStyle17.xml"/><Relationship Id="rId15" Type="http://schemas.openxmlformats.org/officeDocument/2006/relationships/diagramQuickStyle" Target="../diagrams/quickStyle19.xml"/><Relationship Id="rId10" Type="http://schemas.openxmlformats.org/officeDocument/2006/relationships/diagramQuickStyle" Target="../diagrams/quickStyle18.xml"/><Relationship Id="rId4" Type="http://schemas.openxmlformats.org/officeDocument/2006/relationships/diagramLayout" Target="../diagrams/layout17.xml"/><Relationship Id="rId9" Type="http://schemas.openxmlformats.org/officeDocument/2006/relationships/diagramLayout" Target="../diagrams/layout18.xml"/><Relationship Id="rId14" Type="http://schemas.openxmlformats.org/officeDocument/2006/relationships/diagramLayout" Target="../diagrams/layout19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1.xml"/><Relationship Id="rId3" Type="http://schemas.openxmlformats.org/officeDocument/2006/relationships/diagramData" Target="../diagrams/data20.xml"/><Relationship Id="rId7" Type="http://schemas.microsoft.com/office/2007/relationships/diagramDrawing" Target="../diagrams/drawing20.xml"/><Relationship Id="rId12" Type="http://schemas.microsoft.com/office/2007/relationships/diagramDrawing" Target="../diagrams/drawing2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0.xml"/><Relationship Id="rId11" Type="http://schemas.openxmlformats.org/officeDocument/2006/relationships/diagramColors" Target="../diagrams/colors21.xml"/><Relationship Id="rId5" Type="http://schemas.openxmlformats.org/officeDocument/2006/relationships/diagramQuickStyle" Target="../diagrams/quickStyle20.xml"/><Relationship Id="rId10" Type="http://schemas.openxmlformats.org/officeDocument/2006/relationships/diagramQuickStyle" Target="../diagrams/quickStyle21.xml"/><Relationship Id="rId4" Type="http://schemas.openxmlformats.org/officeDocument/2006/relationships/diagramLayout" Target="../diagrams/layout20.xml"/><Relationship Id="rId9" Type="http://schemas.openxmlformats.org/officeDocument/2006/relationships/diagramLayout" Target="../diagrams/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EAB6FC56-D48B-1E41-04B1-F9B9C82626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Footer Placeholder 23">
            <a:extLst>
              <a:ext uri="{FF2B5EF4-FFF2-40B4-BE49-F238E27FC236}">
                <a16:creationId xmlns:a16="http://schemas.microsoft.com/office/drawing/2014/main" id="{A91AA667-D3B8-DE36-819B-F1FAB619BD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97600"/>
            <a:ext cx="12192000" cy="660400"/>
          </a:xfrm>
        </p:spPr>
        <p:txBody>
          <a:bodyPr/>
          <a:lstStyle/>
          <a:p>
            <a:r>
              <a:rPr lang="en-GB" dirty="0"/>
              <a:t>Footer</a:t>
            </a:r>
          </a:p>
        </p:txBody>
      </p:sp>
      <p:graphicFrame>
        <p:nvGraphicFramePr>
          <p:cNvPr id="23" name="Diagram 22">
            <a:extLst>
              <a:ext uri="{FF2B5EF4-FFF2-40B4-BE49-F238E27FC236}">
                <a16:creationId xmlns:a16="http://schemas.microsoft.com/office/drawing/2014/main" id="{611C9A0D-AD34-4C7D-052F-220C95F1774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04052267"/>
              </p:ext>
            </p:extLst>
          </p:nvPr>
        </p:nvGraphicFramePr>
        <p:xfrm>
          <a:off x="2059807" y="0"/>
          <a:ext cx="8349468" cy="6197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27" name="Diagram 26">
            <a:extLst>
              <a:ext uri="{FF2B5EF4-FFF2-40B4-BE49-F238E27FC236}">
                <a16:creationId xmlns:a16="http://schemas.microsoft.com/office/drawing/2014/main" id="{AFABFF1F-0787-CCC1-F848-60CFAC1A632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84732224"/>
              </p:ext>
            </p:extLst>
          </p:nvPr>
        </p:nvGraphicFramePr>
        <p:xfrm>
          <a:off x="9999133" y="59268"/>
          <a:ext cx="2133599" cy="8720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052CAD04-2BF2-17BF-74E6-F4ACEE5BF0B3}"/>
              </a:ext>
            </a:extLst>
          </p:cNvPr>
          <p:cNvSpPr txBox="1"/>
          <p:nvPr/>
        </p:nvSpPr>
        <p:spPr>
          <a:xfrm>
            <a:off x="698990" y="1583779"/>
            <a:ext cx="50901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dirty="0" err="1">
                <a:solidFill>
                  <a:schemeClr val="bg1"/>
                </a:solidFill>
              </a:rPr>
              <a:t>Udvozoljuk</a:t>
            </a:r>
            <a:endParaRPr lang="en-GB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55773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EAB6FC56-D48B-1E41-04B1-F9B9C82626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Footer Placeholder 23">
            <a:extLst>
              <a:ext uri="{FF2B5EF4-FFF2-40B4-BE49-F238E27FC236}">
                <a16:creationId xmlns:a16="http://schemas.microsoft.com/office/drawing/2014/main" id="{A91AA667-D3B8-DE36-819B-F1FAB619BD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97600"/>
            <a:ext cx="12192000" cy="660400"/>
          </a:xfrm>
        </p:spPr>
        <p:txBody>
          <a:bodyPr/>
          <a:lstStyle/>
          <a:p>
            <a:r>
              <a:rPr lang="en-GB" dirty="0"/>
              <a:t>Footer</a:t>
            </a:r>
          </a:p>
        </p:txBody>
      </p:sp>
      <p:graphicFrame>
        <p:nvGraphicFramePr>
          <p:cNvPr id="27" name="Diagram 26">
            <a:extLst>
              <a:ext uri="{FF2B5EF4-FFF2-40B4-BE49-F238E27FC236}">
                <a16:creationId xmlns:a16="http://schemas.microsoft.com/office/drawing/2014/main" id="{AFABFF1F-0787-CCC1-F848-60CFAC1A632D}"/>
              </a:ext>
            </a:extLst>
          </p:cNvPr>
          <p:cNvGraphicFramePr/>
          <p:nvPr/>
        </p:nvGraphicFramePr>
        <p:xfrm>
          <a:off x="9999133" y="59268"/>
          <a:ext cx="2133599" cy="8720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F9AFCEA3-9AAD-56D0-A63E-69E3F0FEB83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87492047"/>
              </p:ext>
            </p:extLst>
          </p:nvPr>
        </p:nvGraphicFramePr>
        <p:xfrm>
          <a:off x="-1" y="0"/>
          <a:ext cx="7353701" cy="63195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aphicFrame>
        <p:nvGraphicFramePr>
          <p:cNvPr id="23" name="Diagram 22">
            <a:extLst>
              <a:ext uri="{FF2B5EF4-FFF2-40B4-BE49-F238E27FC236}">
                <a16:creationId xmlns:a16="http://schemas.microsoft.com/office/drawing/2014/main" id="{611C9A0D-AD34-4C7D-052F-220C95F1774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86381649"/>
              </p:ext>
            </p:extLst>
          </p:nvPr>
        </p:nvGraphicFramePr>
        <p:xfrm>
          <a:off x="2059807" y="0"/>
          <a:ext cx="8349468" cy="6197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</p:spTree>
    <p:extLst>
      <p:ext uri="{BB962C8B-B14F-4D97-AF65-F5344CB8AC3E}">
        <p14:creationId xmlns:p14="http://schemas.microsoft.com/office/powerpoint/2010/main" val="15064001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EAB6FC56-D48B-1E41-04B1-F9B9C82626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Footer Placeholder 23">
            <a:extLst>
              <a:ext uri="{FF2B5EF4-FFF2-40B4-BE49-F238E27FC236}">
                <a16:creationId xmlns:a16="http://schemas.microsoft.com/office/drawing/2014/main" id="{A91AA667-D3B8-DE36-819B-F1FAB619BD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97600"/>
            <a:ext cx="12192000" cy="660400"/>
          </a:xfrm>
        </p:spPr>
        <p:txBody>
          <a:bodyPr/>
          <a:lstStyle/>
          <a:p>
            <a:r>
              <a:rPr lang="en-GB" dirty="0"/>
              <a:t>Footer</a:t>
            </a:r>
          </a:p>
        </p:txBody>
      </p:sp>
      <p:graphicFrame>
        <p:nvGraphicFramePr>
          <p:cNvPr id="27" name="Diagram 26">
            <a:extLst>
              <a:ext uri="{FF2B5EF4-FFF2-40B4-BE49-F238E27FC236}">
                <a16:creationId xmlns:a16="http://schemas.microsoft.com/office/drawing/2014/main" id="{AFABFF1F-0787-CCC1-F848-60CFAC1A632D}"/>
              </a:ext>
            </a:extLst>
          </p:cNvPr>
          <p:cNvGraphicFramePr/>
          <p:nvPr/>
        </p:nvGraphicFramePr>
        <p:xfrm>
          <a:off x="9999133" y="59268"/>
          <a:ext cx="2133599" cy="8720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9DEF2244-7749-8F27-F191-1B78F4B6280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52024458"/>
              </p:ext>
            </p:extLst>
          </p:nvPr>
        </p:nvGraphicFramePr>
        <p:xfrm>
          <a:off x="797668" y="435936"/>
          <a:ext cx="8038324" cy="42138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33299611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EAB6FC56-D48B-1E41-04B1-F9B9C82626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Footer Placeholder 23">
            <a:extLst>
              <a:ext uri="{FF2B5EF4-FFF2-40B4-BE49-F238E27FC236}">
                <a16:creationId xmlns:a16="http://schemas.microsoft.com/office/drawing/2014/main" id="{A91AA667-D3B8-DE36-819B-F1FAB619BD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97600"/>
            <a:ext cx="12192000" cy="660400"/>
          </a:xfrm>
        </p:spPr>
        <p:txBody>
          <a:bodyPr/>
          <a:lstStyle/>
          <a:p>
            <a:r>
              <a:rPr lang="en-GB" dirty="0"/>
              <a:t>Footer</a:t>
            </a:r>
          </a:p>
        </p:txBody>
      </p:sp>
      <p:graphicFrame>
        <p:nvGraphicFramePr>
          <p:cNvPr id="27" name="Diagram 26">
            <a:extLst>
              <a:ext uri="{FF2B5EF4-FFF2-40B4-BE49-F238E27FC236}">
                <a16:creationId xmlns:a16="http://schemas.microsoft.com/office/drawing/2014/main" id="{AFABFF1F-0787-CCC1-F848-60CFAC1A632D}"/>
              </a:ext>
            </a:extLst>
          </p:cNvPr>
          <p:cNvGraphicFramePr/>
          <p:nvPr/>
        </p:nvGraphicFramePr>
        <p:xfrm>
          <a:off x="9999133" y="59268"/>
          <a:ext cx="2133599" cy="8720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C5C0EC22-6E5A-3075-4C33-500F1B6BFEB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94032912"/>
              </p:ext>
            </p:extLst>
          </p:nvPr>
        </p:nvGraphicFramePr>
        <p:xfrm>
          <a:off x="1632857" y="293914"/>
          <a:ext cx="10559143" cy="89480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AAE54DFA-78B7-3FAC-7518-7640920A08A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23345384"/>
              </p:ext>
            </p:extLst>
          </p:nvPr>
        </p:nvGraphicFramePr>
        <p:xfrm>
          <a:off x="3306726" y="5061098"/>
          <a:ext cx="2456121" cy="8612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</p:spTree>
    <p:extLst>
      <p:ext uri="{BB962C8B-B14F-4D97-AF65-F5344CB8AC3E}">
        <p14:creationId xmlns:p14="http://schemas.microsoft.com/office/powerpoint/2010/main" val="42146274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EAB6FC56-D48B-1E41-04B1-F9B9C82626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Footer Placeholder 23">
            <a:extLst>
              <a:ext uri="{FF2B5EF4-FFF2-40B4-BE49-F238E27FC236}">
                <a16:creationId xmlns:a16="http://schemas.microsoft.com/office/drawing/2014/main" id="{A91AA667-D3B8-DE36-819B-F1FAB619BD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97600"/>
            <a:ext cx="12192000" cy="660400"/>
          </a:xfrm>
        </p:spPr>
        <p:txBody>
          <a:bodyPr/>
          <a:lstStyle/>
          <a:p>
            <a:r>
              <a:rPr lang="en-GB" dirty="0"/>
              <a:t>Footer</a:t>
            </a:r>
          </a:p>
        </p:txBody>
      </p:sp>
      <p:graphicFrame>
        <p:nvGraphicFramePr>
          <p:cNvPr id="27" name="Diagram 26">
            <a:extLst>
              <a:ext uri="{FF2B5EF4-FFF2-40B4-BE49-F238E27FC236}">
                <a16:creationId xmlns:a16="http://schemas.microsoft.com/office/drawing/2014/main" id="{AFABFF1F-0787-CCC1-F848-60CFAC1A632D}"/>
              </a:ext>
            </a:extLst>
          </p:cNvPr>
          <p:cNvGraphicFramePr/>
          <p:nvPr/>
        </p:nvGraphicFramePr>
        <p:xfrm>
          <a:off x="9999133" y="59268"/>
          <a:ext cx="2133599" cy="8720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C5C0EC22-6E5A-3075-4C33-500F1B6BFEB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30677521"/>
              </p:ext>
            </p:extLst>
          </p:nvPr>
        </p:nvGraphicFramePr>
        <p:xfrm>
          <a:off x="1632857" y="293914"/>
          <a:ext cx="10559143" cy="89480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AAE54DFA-78B7-3FAC-7518-7640920A08A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68126108"/>
              </p:ext>
            </p:extLst>
          </p:nvPr>
        </p:nvGraphicFramePr>
        <p:xfrm>
          <a:off x="4267200" y="5181600"/>
          <a:ext cx="2466753" cy="660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</p:spTree>
    <p:extLst>
      <p:ext uri="{BB962C8B-B14F-4D97-AF65-F5344CB8AC3E}">
        <p14:creationId xmlns:p14="http://schemas.microsoft.com/office/powerpoint/2010/main" val="19773153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EAB6FC56-D48B-1E41-04B1-F9B9C82626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Footer Placeholder 23">
            <a:extLst>
              <a:ext uri="{FF2B5EF4-FFF2-40B4-BE49-F238E27FC236}">
                <a16:creationId xmlns:a16="http://schemas.microsoft.com/office/drawing/2014/main" id="{A91AA667-D3B8-DE36-819B-F1FAB619BD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97600"/>
            <a:ext cx="12192000" cy="660400"/>
          </a:xfrm>
        </p:spPr>
        <p:txBody>
          <a:bodyPr/>
          <a:lstStyle/>
          <a:p>
            <a:r>
              <a:rPr lang="en-GB" dirty="0"/>
              <a:t>Footer</a:t>
            </a:r>
          </a:p>
        </p:txBody>
      </p:sp>
      <p:graphicFrame>
        <p:nvGraphicFramePr>
          <p:cNvPr id="27" name="Diagram 26">
            <a:extLst>
              <a:ext uri="{FF2B5EF4-FFF2-40B4-BE49-F238E27FC236}">
                <a16:creationId xmlns:a16="http://schemas.microsoft.com/office/drawing/2014/main" id="{AFABFF1F-0787-CCC1-F848-60CFAC1A632D}"/>
              </a:ext>
            </a:extLst>
          </p:cNvPr>
          <p:cNvGraphicFramePr/>
          <p:nvPr/>
        </p:nvGraphicFramePr>
        <p:xfrm>
          <a:off x="9999133" y="59268"/>
          <a:ext cx="2133599" cy="8720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C5C0EC22-6E5A-3075-4C33-500F1B6BFEB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96417422"/>
              </p:ext>
            </p:extLst>
          </p:nvPr>
        </p:nvGraphicFramePr>
        <p:xfrm>
          <a:off x="1632857" y="293914"/>
          <a:ext cx="10559143" cy="89480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9F086CD7-390A-68A5-66F8-008F0A65666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49030690"/>
              </p:ext>
            </p:extLst>
          </p:nvPr>
        </p:nvGraphicFramePr>
        <p:xfrm>
          <a:off x="2950029" y="5061098"/>
          <a:ext cx="3799114" cy="8612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</p:spTree>
    <p:extLst>
      <p:ext uri="{BB962C8B-B14F-4D97-AF65-F5344CB8AC3E}">
        <p14:creationId xmlns:p14="http://schemas.microsoft.com/office/powerpoint/2010/main" val="21597863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EAB6FC56-D48B-1E41-04B1-F9B9C82626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Footer Placeholder 23">
            <a:extLst>
              <a:ext uri="{FF2B5EF4-FFF2-40B4-BE49-F238E27FC236}">
                <a16:creationId xmlns:a16="http://schemas.microsoft.com/office/drawing/2014/main" id="{A91AA667-D3B8-DE36-819B-F1FAB619BD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97600"/>
            <a:ext cx="12192000" cy="660400"/>
          </a:xfrm>
        </p:spPr>
        <p:txBody>
          <a:bodyPr/>
          <a:lstStyle/>
          <a:p>
            <a:r>
              <a:rPr lang="en-GB" dirty="0"/>
              <a:t>Footer</a:t>
            </a:r>
          </a:p>
        </p:txBody>
      </p:sp>
      <p:graphicFrame>
        <p:nvGraphicFramePr>
          <p:cNvPr id="27" name="Diagram 26">
            <a:extLst>
              <a:ext uri="{FF2B5EF4-FFF2-40B4-BE49-F238E27FC236}">
                <a16:creationId xmlns:a16="http://schemas.microsoft.com/office/drawing/2014/main" id="{AFABFF1F-0787-CCC1-F848-60CFAC1A632D}"/>
              </a:ext>
            </a:extLst>
          </p:cNvPr>
          <p:cNvGraphicFramePr/>
          <p:nvPr/>
        </p:nvGraphicFramePr>
        <p:xfrm>
          <a:off x="9999133" y="59268"/>
          <a:ext cx="2133599" cy="8720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C5C0EC22-6E5A-3075-4C33-500F1B6BFEB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76036838"/>
              </p:ext>
            </p:extLst>
          </p:nvPr>
        </p:nvGraphicFramePr>
        <p:xfrm>
          <a:off x="8043247" y="735925"/>
          <a:ext cx="8178969" cy="89480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104D6F02-DC16-6A9A-550F-D0131903DAA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78880334"/>
              </p:ext>
            </p:extLst>
          </p:nvPr>
        </p:nvGraphicFramePr>
        <p:xfrm>
          <a:off x="9123375" y="5589528"/>
          <a:ext cx="2896992" cy="5325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</p:spTree>
    <p:extLst>
      <p:ext uri="{BB962C8B-B14F-4D97-AF65-F5344CB8AC3E}">
        <p14:creationId xmlns:p14="http://schemas.microsoft.com/office/powerpoint/2010/main" val="40927876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EAB6FC56-D48B-1E41-04B1-F9B9C82626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Footer Placeholder 23">
            <a:extLst>
              <a:ext uri="{FF2B5EF4-FFF2-40B4-BE49-F238E27FC236}">
                <a16:creationId xmlns:a16="http://schemas.microsoft.com/office/drawing/2014/main" id="{A91AA667-D3B8-DE36-819B-F1FAB619BD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97600"/>
            <a:ext cx="12192000" cy="660400"/>
          </a:xfrm>
        </p:spPr>
        <p:txBody>
          <a:bodyPr/>
          <a:lstStyle/>
          <a:p>
            <a:r>
              <a:rPr lang="en-GB" dirty="0"/>
              <a:t>Footer</a:t>
            </a:r>
          </a:p>
        </p:txBody>
      </p:sp>
      <p:graphicFrame>
        <p:nvGraphicFramePr>
          <p:cNvPr id="27" name="Diagram 26">
            <a:extLst>
              <a:ext uri="{FF2B5EF4-FFF2-40B4-BE49-F238E27FC236}">
                <a16:creationId xmlns:a16="http://schemas.microsoft.com/office/drawing/2014/main" id="{AFABFF1F-0787-CCC1-F848-60CFAC1A632D}"/>
              </a:ext>
            </a:extLst>
          </p:cNvPr>
          <p:cNvGraphicFramePr/>
          <p:nvPr/>
        </p:nvGraphicFramePr>
        <p:xfrm>
          <a:off x="9999133" y="59268"/>
          <a:ext cx="2133599" cy="8720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60C9A02E-309D-1936-F30F-0964136478A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83423597"/>
              </p:ext>
            </p:extLst>
          </p:nvPr>
        </p:nvGraphicFramePr>
        <p:xfrm>
          <a:off x="9775371" y="1"/>
          <a:ext cx="2416629" cy="42563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4628093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780</TotalTime>
  <Words>256</Words>
  <Application>Microsoft Office PowerPoint</Application>
  <PresentationFormat>Widescreen</PresentationFormat>
  <Paragraphs>109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Eduard Jakab</dc:creator>
  <cp:lastModifiedBy>Eduard Jakab</cp:lastModifiedBy>
  <cp:revision>2</cp:revision>
  <dcterms:created xsi:type="dcterms:W3CDTF">2023-10-26T19:35:11Z</dcterms:created>
  <dcterms:modified xsi:type="dcterms:W3CDTF">2023-10-27T21:57:28Z</dcterms:modified>
</cp:coreProperties>
</file>